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14" r:id="rId4"/>
    <p:sldMasterId id="2147483885" r:id="rId5"/>
  </p:sldMasterIdLst>
  <p:notesMasterIdLst>
    <p:notesMasterId r:id="rId35"/>
  </p:notesMasterIdLst>
  <p:sldIdLst>
    <p:sldId id="389" r:id="rId6"/>
    <p:sldId id="433" r:id="rId7"/>
    <p:sldId id="431" r:id="rId8"/>
    <p:sldId id="402" r:id="rId9"/>
    <p:sldId id="261" r:id="rId10"/>
    <p:sldId id="411" r:id="rId11"/>
    <p:sldId id="416" r:id="rId12"/>
    <p:sldId id="391" r:id="rId13"/>
    <p:sldId id="430" r:id="rId14"/>
    <p:sldId id="434" r:id="rId15"/>
    <p:sldId id="393" r:id="rId16"/>
    <p:sldId id="417" r:id="rId17"/>
    <p:sldId id="412" r:id="rId18"/>
    <p:sldId id="426" r:id="rId19"/>
    <p:sldId id="257" r:id="rId20"/>
    <p:sldId id="437" r:id="rId21"/>
    <p:sldId id="438" r:id="rId22"/>
    <p:sldId id="439" r:id="rId23"/>
    <p:sldId id="418" r:id="rId24"/>
    <p:sldId id="401" r:id="rId25"/>
    <p:sldId id="420" r:id="rId26"/>
    <p:sldId id="422" r:id="rId27"/>
    <p:sldId id="419" r:id="rId28"/>
    <p:sldId id="421" r:id="rId29"/>
    <p:sldId id="415" r:id="rId30"/>
    <p:sldId id="436" r:id="rId31"/>
    <p:sldId id="425" r:id="rId32"/>
    <p:sldId id="395" r:id="rId33"/>
    <p:sldId id="427" r:id="rId34"/>
  </p:sldIdLst>
  <p:sldSz cx="12192000" cy="6858000"/>
  <p:notesSz cx="6858000" cy="9144000"/>
  <p:embeddedFontLst>
    <p:embeddedFont>
      <p:font typeface="Oslo Sans Office" panose="02000000000000000000" pitchFamily="2"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9"/>
            <p14:sldId id="433"/>
            <p14:sldId id="431"/>
            <p14:sldId id="402"/>
            <p14:sldId id="261"/>
            <p14:sldId id="411"/>
            <p14:sldId id="416"/>
            <p14:sldId id="391"/>
            <p14:sldId id="430"/>
            <p14:sldId id="434"/>
            <p14:sldId id="393"/>
            <p14:sldId id="417"/>
            <p14:sldId id="412"/>
            <p14:sldId id="426"/>
            <p14:sldId id="257"/>
            <p14:sldId id="437"/>
            <p14:sldId id="438"/>
            <p14:sldId id="439"/>
            <p14:sldId id="418"/>
            <p14:sldId id="401"/>
            <p14:sldId id="420"/>
            <p14:sldId id="422"/>
            <p14:sldId id="419"/>
            <p14:sldId id="421"/>
            <p14:sldId id="415"/>
            <p14:sldId id="436"/>
            <p14:sldId id="425"/>
            <p14:sldId id="395"/>
            <p14:sldId id="427"/>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289E7-829E-461A-893F-19BE4C0F9938}" v="44" dt="2025-08-18T12:45:04.331"/>
    <p1510:client id="{AC6ACC61-2690-A028-F361-C430BD86B2E3}" v="2" dt="2025-08-18T12:34:23.567"/>
    <p1510:client id="{D0AF68DE-C6A2-4AE4-9408-B18807237F0D}" v="6" dt="2025-08-18T08:58:02.9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Björn Skovlie" userId="S::mskovl@osloskolen.no::ac6ba28a-e9fa-41c3-b776-5f170b2d98a8" providerId="AD" clId="Web-{4BB289E7-829E-461A-893F-19BE4C0F9938}"/>
    <pc:docChg chg="modSld">
      <pc:chgData name="Mikael Björn Skovlie" userId="S::mskovl@osloskolen.no::ac6ba28a-e9fa-41c3-b776-5f170b2d98a8" providerId="AD" clId="Web-{4BB289E7-829E-461A-893F-19BE4C0F9938}" dt="2025-08-18T12:45:04.331" v="42" actId="20577"/>
      <pc:docMkLst>
        <pc:docMk/>
      </pc:docMkLst>
      <pc:sldChg chg="modSp">
        <pc:chgData name="Mikael Björn Skovlie" userId="S::mskovl@osloskolen.no::ac6ba28a-e9fa-41c3-b776-5f170b2d98a8" providerId="AD" clId="Web-{4BB289E7-829E-461A-893F-19BE4C0F9938}" dt="2025-08-18T12:43:39.139" v="33" actId="20577"/>
        <pc:sldMkLst>
          <pc:docMk/>
          <pc:sldMk cId="2878714277" sldId="393"/>
        </pc:sldMkLst>
        <pc:spChg chg="mod">
          <ac:chgData name="Mikael Björn Skovlie" userId="S::mskovl@osloskolen.no::ac6ba28a-e9fa-41c3-b776-5f170b2d98a8" providerId="AD" clId="Web-{4BB289E7-829E-461A-893F-19BE4C0F9938}" dt="2025-08-18T12:43:39.139" v="33" actId="20577"/>
          <ac:spMkLst>
            <pc:docMk/>
            <pc:sldMk cId="2878714277" sldId="393"/>
            <ac:spMk id="3" creationId="{00000000-0000-0000-0000-000000000000}"/>
          </ac:spMkLst>
        </pc:spChg>
      </pc:sldChg>
      <pc:sldChg chg="modSp">
        <pc:chgData name="Mikael Björn Skovlie" userId="S::mskovl@osloskolen.no::ac6ba28a-e9fa-41c3-b776-5f170b2d98a8" providerId="AD" clId="Web-{4BB289E7-829E-461A-893F-19BE4C0F9938}" dt="2025-08-18T12:45:04.331" v="42" actId="20577"/>
        <pc:sldMkLst>
          <pc:docMk/>
          <pc:sldMk cId="644546153" sldId="415"/>
        </pc:sldMkLst>
        <pc:spChg chg="mod">
          <ac:chgData name="Mikael Björn Skovlie" userId="S::mskovl@osloskolen.no::ac6ba28a-e9fa-41c3-b776-5f170b2d98a8" providerId="AD" clId="Web-{4BB289E7-829E-461A-893F-19BE4C0F9938}" dt="2025-08-18T12:45:04.331" v="42" actId="20577"/>
          <ac:spMkLst>
            <pc:docMk/>
            <pc:sldMk cId="644546153" sldId="415"/>
            <ac:spMk id="3" creationId="{EA4FE409-3A93-4C87-826D-5846BB4B0DB2}"/>
          </ac:spMkLst>
        </pc:spChg>
      </pc:sldChg>
    </pc:docChg>
  </pc:docChgLst>
  <pc:docChgLst>
    <pc:chgData name="Mikael Björn Skovlie" userId="ac6ba28a-e9fa-41c3-b776-5f170b2d98a8" providerId="ADAL" clId="{1A616F56-0904-48D5-8F83-885693722ECD}"/>
    <pc:docChg chg="undo custSel addSld delSld modSld sldOrd modSection">
      <pc:chgData name="Mikael Björn Skovlie" userId="ac6ba28a-e9fa-41c3-b776-5f170b2d98a8" providerId="ADAL" clId="{1A616F56-0904-48D5-8F83-885693722ECD}" dt="2025-08-12T12:40:40.511" v="2156" actId="20577"/>
      <pc:docMkLst>
        <pc:docMk/>
      </pc:docMkLst>
      <pc:sldChg chg="modSp add del mod">
        <pc:chgData name="Mikael Björn Skovlie" userId="ac6ba28a-e9fa-41c3-b776-5f170b2d98a8" providerId="ADAL" clId="{1A616F56-0904-48D5-8F83-885693722ECD}" dt="2025-08-12T12:28:51.222" v="1933" actId="47"/>
        <pc:sldMkLst>
          <pc:docMk/>
          <pc:sldMk cId="805451112" sldId="256"/>
        </pc:sldMkLst>
      </pc:sldChg>
      <pc:sldChg chg="modSp add mod">
        <pc:chgData name="Mikael Björn Skovlie" userId="ac6ba28a-e9fa-41c3-b776-5f170b2d98a8" providerId="ADAL" clId="{1A616F56-0904-48D5-8F83-885693722ECD}" dt="2025-08-12T12:27:34.319" v="1929" actId="1076"/>
        <pc:sldMkLst>
          <pc:docMk/>
          <pc:sldMk cId="44902290" sldId="257"/>
        </pc:sldMkLst>
        <pc:spChg chg="mod">
          <ac:chgData name="Mikael Björn Skovlie" userId="ac6ba28a-e9fa-41c3-b776-5f170b2d98a8" providerId="ADAL" clId="{1A616F56-0904-48D5-8F83-885693722ECD}" dt="2025-08-12T12:27:34.319" v="1929" actId="1076"/>
          <ac:spMkLst>
            <pc:docMk/>
            <pc:sldMk cId="44902290" sldId="257"/>
            <ac:spMk id="3" creationId="{00000000-0000-0000-0000-000000000000}"/>
          </ac:spMkLst>
        </pc:spChg>
      </pc:sldChg>
      <pc:sldChg chg="delSp modSp del mod modNotesTx">
        <pc:chgData name="Mikael Björn Skovlie" userId="ac6ba28a-e9fa-41c3-b776-5f170b2d98a8" providerId="ADAL" clId="{1A616F56-0904-48D5-8F83-885693722ECD}" dt="2025-08-12T12:27:01.723" v="1924" actId="47"/>
        <pc:sldMkLst>
          <pc:docMk/>
          <pc:sldMk cId="3555625550" sldId="258"/>
        </pc:sldMkLst>
      </pc:sldChg>
      <pc:sldChg chg="delSp modSp del mod">
        <pc:chgData name="Mikael Björn Skovlie" userId="ac6ba28a-e9fa-41c3-b776-5f170b2d98a8" providerId="ADAL" clId="{1A616F56-0904-48D5-8F83-885693722ECD}" dt="2025-08-12T12:27:03.872" v="1926" actId="47"/>
        <pc:sldMkLst>
          <pc:docMk/>
          <pc:sldMk cId="816897329" sldId="259"/>
        </pc:sldMkLst>
      </pc:sldChg>
      <pc:sldChg chg="addSp delSp modSp del mod">
        <pc:chgData name="Mikael Björn Skovlie" userId="ac6ba28a-e9fa-41c3-b776-5f170b2d98a8" providerId="ADAL" clId="{1A616F56-0904-48D5-8F83-885693722ECD}" dt="2025-08-12T12:27:13.569" v="1927" actId="47"/>
        <pc:sldMkLst>
          <pc:docMk/>
          <pc:sldMk cId="4292231898" sldId="260"/>
        </pc:sldMkLst>
      </pc:sldChg>
      <pc:sldChg chg="modSp mod">
        <pc:chgData name="Mikael Björn Skovlie" userId="ac6ba28a-e9fa-41c3-b776-5f170b2d98a8" providerId="ADAL" clId="{1A616F56-0904-48D5-8F83-885693722ECD}" dt="2025-08-06T05:29:51.832" v="106" actId="27636"/>
        <pc:sldMkLst>
          <pc:docMk/>
          <pc:sldMk cId="1390078204" sldId="261"/>
        </pc:sldMkLst>
        <pc:spChg chg="mod">
          <ac:chgData name="Mikael Björn Skovlie" userId="ac6ba28a-e9fa-41c3-b776-5f170b2d98a8" providerId="ADAL" clId="{1A616F56-0904-48D5-8F83-885693722ECD}" dt="2025-08-06T05:29:51.636" v="104"/>
          <ac:spMkLst>
            <pc:docMk/>
            <pc:sldMk cId="1390078204" sldId="261"/>
            <ac:spMk id="2" creationId="{293C3452-8C39-48E6-A37C-DDC9ACC8BCB8}"/>
          </ac:spMkLst>
        </pc:spChg>
        <pc:spChg chg="mod">
          <ac:chgData name="Mikael Björn Skovlie" userId="ac6ba28a-e9fa-41c3-b776-5f170b2d98a8" providerId="ADAL" clId="{1A616F56-0904-48D5-8F83-885693722ECD}" dt="2025-08-06T05:29:51.832" v="106" actId="27636"/>
          <ac:spMkLst>
            <pc:docMk/>
            <pc:sldMk cId="1390078204" sldId="261"/>
            <ac:spMk id="3" creationId="{8EDACC5B-5ED0-44AB-883D-1BC2BDA9D59F}"/>
          </ac:spMkLst>
        </pc:spChg>
      </pc:sldChg>
      <pc:sldChg chg="addSp delSp modSp del mod">
        <pc:chgData name="Mikael Björn Skovlie" userId="ac6ba28a-e9fa-41c3-b776-5f170b2d98a8" providerId="ADAL" clId="{1A616F56-0904-48D5-8F83-885693722ECD}" dt="2025-08-12T12:27:16.023" v="1928" actId="47"/>
        <pc:sldMkLst>
          <pc:docMk/>
          <pc:sldMk cId="3907582773" sldId="386"/>
        </pc:sldMkLst>
      </pc:sldChg>
      <pc:sldChg chg="modSp mod">
        <pc:chgData name="Mikael Björn Skovlie" userId="ac6ba28a-e9fa-41c3-b776-5f170b2d98a8" providerId="ADAL" clId="{1A616F56-0904-48D5-8F83-885693722ECD}" dt="2025-08-08T11:04:18.678" v="1917" actId="1076"/>
        <pc:sldMkLst>
          <pc:docMk/>
          <pc:sldMk cId="1787368115" sldId="389"/>
        </pc:sldMkLst>
        <pc:spChg chg="mod">
          <ac:chgData name="Mikael Björn Skovlie" userId="ac6ba28a-e9fa-41c3-b776-5f170b2d98a8" providerId="ADAL" clId="{1A616F56-0904-48D5-8F83-885693722ECD}" dt="2025-08-08T11:03:44.220" v="1915" actId="14100"/>
          <ac:spMkLst>
            <pc:docMk/>
            <pc:sldMk cId="1787368115" sldId="389"/>
            <ac:spMk id="2" creationId="{00000000-0000-0000-0000-000000000000}"/>
          </ac:spMkLst>
        </pc:spChg>
        <pc:spChg chg="mod">
          <ac:chgData name="Mikael Björn Skovlie" userId="ac6ba28a-e9fa-41c3-b776-5f170b2d98a8" providerId="ADAL" clId="{1A616F56-0904-48D5-8F83-885693722ECD}" dt="2025-08-08T11:03:38.607" v="1914" actId="14100"/>
          <ac:spMkLst>
            <pc:docMk/>
            <pc:sldMk cId="1787368115" sldId="389"/>
            <ac:spMk id="6" creationId="{7B4F6DAB-D3D1-D036-86F5-209DB11BDB11}"/>
          </ac:spMkLst>
        </pc:spChg>
        <pc:spChg chg="mod">
          <ac:chgData name="Mikael Björn Skovlie" userId="ac6ba28a-e9fa-41c3-b776-5f170b2d98a8" providerId="ADAL" clId="{1A616F56-0904-48D5-8F83-885693722ECD}" dt="2025-08-08T11:03:34.115" v="1913" actId="1076"/>
          <ac:spMkLst>
            <pc:docMk/>
            <pc:sldMk cId="1787368115" sldId="389"/>
            <ac:spMk id="7" creationId="{00000000-0000-0000-0000-000000000000}"/>
          </ac:spMkLst>
        </pc:spChg>
        <pc:picChg chg="mod">
          <ac:chgData name="Mikael Björn Skovlie" userId="ac6ba28a-e9fa-41c3-b776-5f170b2d98a8" providerId="ADAL" clId="{1A616F56-0904-48D5-8F83-885693722ECD}" dt="2025-08-08T11:04:18.678" v="1917" actId="1076"/>
          <ac:picMkLst>
            <pc:docMk/>
            <pc:sldMk cId="1787368115" sldId="389"/>
            <ac:picMk id="9" creationId="{00000000-0000-0000-0000-000000000000}"/>
          </ac:picMkLst>
        </pc:picChg>
      </pc:sldChg>
      <pc:sldChg chg="add">
        <pc:chgData name="Mikael Björn Skovlie" userId="ac6ba28a-e9fa-41c3-b776-5f170b2d98a8" providerId="ADAL" clId="{1A616F56-0904-48D5-8F83-885693722ECD}" dt="2025-08-06T06:22:36.262" v="1245"/>
        <pc:sldMkLst>
          <pc:docMk/>
          <pc:sldMk cId="105576483" sldId="391"/>
        </pc:sldMkLst>
      </pc:sldChg>
      <pc:sldChg chg="delSp modSp del mod ord modNotesTx">
        <pc:chgData name="Mikael Björn Skovlie" userId="ac6ba28a-e9fa-41c3-b776-5f170b2d98a8" providerId="ADAL" clId="{1A616F56-0904-48D5-8F83-885693722ECD}" dt="2025-08-06T06:22:30.327" v="1244" actId="2696"/>
        <pc:sldMkLst>
          <pc:docMk/>
          <pc:sldMk cId="2549476614" sldId="391"/>
        </pc:sldMkLst>
      </pc:sldChg>
      <pc:sldChg chg="modSp add mod">
        <pc:chgData name="Mikael Björn Skovlie" userId="ac6ba28a-e9fa-41c3-b776-5f170b2d98a8" providerId="ADAL" clId="{1A616F56-0904-48D5-8F83-885693722ECD}" dt="2025-08-12T12:33:50.507" v="1966" actId="20577"/>
        <pc:sldMkLst>
          <pc:docMk/>
          <pc:sldMk cId="2878714277" sldId="393"/>
        </pc:sldMkLst>
        <pc:spChg chg="mod">
          <ac:chgData name="Mikael Björn Skovlie" userId="ac6ba28a-e9fa-41c3-b776-5f170b2d98a8" providerId="ADAL" clId="{1A616F56-0904-48D5-8F83-885693722ECD}" dt="2025-08-12T12:33:50.507" v="1966" actId="20577"/>
          <ac:spMkLst>
            <pc:docMk/>
            <pc:sldMk cId="2878714277" sldId="393"/>
            <ac:spMk id="3" creationId="{00000000-0000-0000-0000-000000000000}"/>
          </ac:spMkLst>
        </pc:spChg>
      </pc:sldChg>
      <pc:sldChg chg="addSp delSp modSp del mod ord">
        <pc:chgData name="Mikael Björn Skovlie" userId="ac6ba28a-e9fa-41c3-b776-5f170b2d98a8" providerId="ADAL" clId="{1A616F56-0904-48D5-8F83-885693722ECD}" dt="2025-08-06T06:22:30.327" v="1244" actId="2696"/>
        <pc:sldMkLst>
          <pc:docMk/>
          <pc:sldMk cId="4119642702" sldId="393"/>
        </pc:sldMkLst>
      </pc:sldChg>
      <pc:sldChg chg="delSp modSp mod">
        <pc:chgData name="Mikael Björn Skovlie" userId="ac6ba28a-e9fa-41c3-b776-5f170b2d98a8" providerId="ADAL" clId="{1A616F56-0904-48D5-8F83-885693722ECD}" dt="2025-08-06T06:13:04.662" v="1030" actId="478"/>
        <pc:sldMkLst>
          <pc:docMk/>
          <pc:sldMk cId="2070075564" sldId="395"/>
        </pc:sldMkLst>
        <pc:spChg chg="mod">
          <ac:chgData name="Mikael Björn Skovlie" userId="ac6ba28a-e9fa-41c3-b776-5f170b2d98a8" providerId="ADAL" clId="{1A616F56-0904-48D5-8F83-885693722ECD}" dt="2025-08-06T05:29:51.636" v="104"/>
          <ac:spMkLst>
            <pc:docMk/>
            <pc:sldMk cId="2070075564" sldId="395"/>
            <ac:spMk id="2" creationId="{00000000-0000-0000-0000-000000000000}"/>
          </ac:spMkLst>
        </pc:spChg>
        <pc:spChg chg="mod">
          <ac:chgData name="Mikael Björn Skovlie" userId="ac6ba28a-e9fa-41c3-b776-5f170b2d98a8" providerId="ADAL" clId="{1A616F56-0904-48D5-8F83-885693722ECD}" dt="2025-08-06T05:29:51.636" v="104"/>
          <ac:spMkLst>
            <pc:docMk/>
            <pc:sldMk cId="2070075564" sldId="395"/>
            <ac:spMk id="3" creationId="{00000000-0000-0000-0000-000000000000}"/>
          </ac:spMkLst>
        </pc:spChg>
        <pc:spChg chg="mod">
          <ac:chgData name="Mikael Björn Skovlie" userId="ac6ba28a-e9fa-41c3-b776-5f170b2d98a8" providerId="ADAL" clId="{1A616F56-0904-48D5-8F83-885693722ECD}" dt="2025-08-06T05:29:51.636" v="104"/>
          <ac:spMkLst>
            <pc:docMk/>
            <pc:sldMk cId="2070075564" sldId="395"/>
            <ac:spMk id="5" creationId="{00000000-0000-0000-0000-000000000000}"/>
          </ac:spMkLst>
        </pc:spChg>
      </pc:sldChg>
      <pc:sldChg chg="delSp modSp del mod ord modNotesTx">
        <pc:chgData name="Mikael Björn Skovlie" userId="ac6ba28a-e9fa-41c3-b776-5f170b2d98a8" providerId="ADAL" clId="{1A616F56-0904-48D5-8F83-885693722ECD}" dt="2025-08-12T12:27:02.504" v="1925" actId="47"/>
        <pc:sldMkLst>
          <pc:docMk/>
          <pc:sldMk cId="4126258177" sldId="397"/>
        </pc:sldMkLst>
      </pc:sldChg>
      <pc:sldChg chg="addSp delSp modSp mod ord">
        <pc:chgData name="Mikael Björn Skovlie" userId="ac6ba28a-e9fa-41c3-b776-5f170b2d98a8" providerId="ADAL" clId="{1A616F56-0904-48D5-8F83-885693722ECD}" dt="2025-08-12T12:38:58.279" v="2122" actId="27636"/>
        <pc:sldMkLst>
          <pc:docMk/>
          <pc:sldMk cId="1108749264" sldId="401"/>
        </pc:sldMkLst>
        <pc:spChg chg="mod">
          <ac:chgData name="Mikael Björn Skovlie" userId="ac6ba28a-e9fa-41c3-b776-5f170b2d98a8" providerId="ADAL" clId="{1A616F56-0904-48D5-8F83-885693722ECD}" dt="2025-08-06T05:29:51.636" v="104"/>
          <ac:spMkLst>
            <pc:docMk/>
            <pc:sldMk cId="1108749264" sldId="401"/>
            <ac:spMk id="2" creationId="{00000000-0000-0000-0000-000000000000}"/>
          </ac:spMkLst>
        </pc:spChg>
        <pc:spChg chg="mod">
          <ac:chgData name="Mikael Björn Skovlie" userId="ac6ba28a-e9fa-41c3-b776-5f170b2d98a8" providerId="ADAL" clId="{1A616F56-0904-48D5-8F83-885693722ECD}" dt="2025-08-12T12:38:58.279" v="2122" actId="27636"/>
          <ac:spMkLst>
            <pc:docMk/>
            <pc:sldMk cId="1108749264" sldId="401"/>
            <ac:spMk id="3" creationId="{00000000-0000-0000-0000-000000000000}"/>
          </ac:spMkLst>
        </pc:spChg>
        <pc:spChg chg="mod">
          <ac:chgData name="Mikael Björn Skovlie" userId="ac6ba28a-e9fa-41c3-b776-5f170b2d98a8" providerId="ADAL" clId="{1A616F56-0904-48D5-8F83-885693722ECD}" dt="2025-08-06T05:29:51.636" v="104"/>
          <ac:spMkLst>
            <pc:docMk/>
            <pc:sldMk cId="1108749264" sldId="401"/>
            <ac:spMk id="5" creationId="{00000000-0000-0000-0000-000000000000}"/>
          </ac:spMkLst>
        </pc:spChg>
        <pc:picChg chg="add mod">
          <ac:chgData name="Mikael Björn Skovlie" userId="ac6ba28a-e9fa-41c3-b776-5f170b2d98a8" providerId="ADAL" clId="{1A616F56-0904-48D5-8F83-885693722ECD}" dt="2025-08-06T06:24:45.778" v="1309" actId="1076"/>
          <ac:picMkLst>
            <pc:docMk/>
            <pc:sldMk cId="1108749264" sldId="401"/>
            <ac:picMk id="6" creationId="{F425B009-BAEE-FE0F-55C7-FB7AB2CE5791}"/>
          </ac:picMkLst>
        </pc:picChg>
      </pc:sldChg>
      <pc:sldChg chg="delSp modSp mod modNotesTx">
        <pc:chgData name="Mikael Björn Skovlie" userId="ac6ba28a-e9fa-41c3-b776-5f170b2d98a8" providerId="ADAL" clId="{1A616F56-0904-48D5-8F83-885693722ECD}" dt="2025-08-06T06:11:55.504" v="1019" actId="478"/>
        <pc:sldMkLst>
          <pc:docMk/>
          <pc:sldMk cId="3794064081" sldId="402"/>
        </pc:sldMkLst>
        <pc:spChg chg="mod">
          <ac:chgData name="Mikael Björn Skovlie" userId="ac6ba28a-e9fa-41c3-b776-5f170b2d98a8" providerId="ADAL" clId="{1A616F56-0904-48D5-8F83-885693722ECD}" dt="2025-08-06T05:43:27.797" v="327" actId="21"/>
          <ac:spMkLst>
            <pc:docMk/>
            <pc:sldMk cId="3794064081" sldId="402"/>
            <ac:spMk id="2" creationId="{00000000-0000-0000-0000-000000000000}"/>
          </ac:spMkLst>
        </pc:spChg>
        <pc:spChg chg="mod">
          <ac:chgData name="Mikael Björn Skovlie" userId="ac6ba28a-e9fa-41c3-b776-5f170b2d98a8" providerId="ADAL" clId="{1A616F56-0904-48D5-8F83-885693722ECD}" dt="2025-08-06T05:45:50.189" v="381" actId="255"/>
          <ac:spMkLst>
            <pc:docMk/>
            <pc:sldMk cId="3794064081" sldId="402"/>
            <ac:spMk id="3" creationId="{00000000-0000-0000-0000-000000000000}"/>
          </ac:spMkLst>
        </pc:spChg>
        <pc:spChg chg="mod">
          <ac:chgData name="Mikael Björn Skovlie" userId="ac6ba28a-e9fa-41c3-b776-5f170b2d98a8" providerId="ADAL" clId="{1A616F56-0904-48D5-8F83-885693722ECD}" dt="2025-08-06T05:29:51.636" v="104"/>
          <ac:spMkLst>
            <pc:docMk/>
            <pc:sldMk cId="3794064081" sldId="402"/>
            <ac:spMk id="5" creationId="{00000000-0000-0000-0000-000000000000}"/>
          </ac:spMkLst>
        </pc:spChg>
      </pc:sldChg>
      <pc:sldChg chg="delSp modSp mod">
        <pc:chgData name="Mikael Björn Skovlie" userId="ac6ba28a-e9fa-41c3-b776-5f170b2d98a8" providerId="ADAL" clId="{1A616F56-0904-48D5-8F83-885693722ECD}" dt="2025-08-06T06:11:46.746" v="1017" actId="478"/>
        <pc:sldMkLst>
          <pc:docMk/>
          <pc:sldMk cId="291768488" sldId="411"/>
        </pc:sldMkLst>
        <pc:spChg chg="mod">
          <ac:chgData name="Mikael Björn Skovlie" userId="ac6ba28a-e9fa-41c3-b776-5f170b2d98a8" providerId="ADAL" clId="{1A616F56-0904-48D5-8F83-885693722ECD}" dt="2025-08-06T05:42:21.020" v="279" actId="20577"/>
          <ac:spMkLst>
            <pc:docMk/>
            <pc:sldMk cId="291768488" sldId="411"/>
            <ac:spMk id="3" creationId="{00000000-0000-0000-0000-000000000000}"/>
          </ac:spMkLst>
        </pc:spChg>
        <pc:spChg chg="mod">
          <ac:chgData name="Mikael Björn Skovlie" userId="ac6ba28a-e9fa-41c3-b776-5f170b2d98a8" providerId="ADAL" clId="{1A616F56-0904-48D5-8F83-885693722ECD}" dt="2025-08-06T05:29:51.636" v="104"/>
          <ac:spMkLst>
            <pc:docMk/>
            <pc:sldMk cId="291768488" sldId="411"/>
            <ac:spMk id="5" creationId="{00000000-0000-0000-0000-000000000000}"/>
          </ac:spMkLst>
        </pc:spChg>
      </pc:sldChg>
      <pc:sldChg chg="delSp modSp mod ord modAnim">
        <pc:chgData name="Mikael Björn Skovlie" userId="ac6ba28a-e9fa-41c3-b776-5f170b2d98a8" providerId="ADAL" clId="{1A616F56-0904-48D5-8F83-885693722ECD}" dt="2025-08-12T12:37:35.742" v="2102" actId="108"/>
        <pc:sldMkLst>
          <pc:docMk/>
          <pc:sldMk cId="3604806033" sldId="412"/>
        </pc:sldMkLst>
        <pc:spChg chg="mod">
          <ac:chgData name="Mikael Björn Skovlie" userId="ac6ba28a-e9fa-41c3-b776-5f170b2d98a8" providerId="ADAL" clId="{1A616F56-0904-48D5-8F83-885693722ECD}" dt="2025-08-06T05:29:51.636" v="104"/>
          <ac:spMkLst>
            <pc:docMk/>
            <pc:sldMk cId="3604806033" sldId="412"/>
            <ac:spMk id="2" creationId="{00000000-0000-0000-0000-000000000000}"/>
          </ac:spMkLst>
        </pc:spChg>
        <pc:spChg chg="mod">
          <ac:chgData name="Mikael Björn Skovlie" userId="ac6ba28a-e9fa-41c3-b776-5f170b2d98a8" providerId="ADAL" clId="{1A616F56-0904-48D5-8F83-885693722ECD}" dt="2025-08-12T12:37:35.742" v="2102" actId="108"/>
          <ac:spMkLst>
            <pc:docMk/>
            <pc:sldMk cId="3604806033" sldId="412"/>
            <ac:spMk id="3" creationId="{00000000-0000-0000-0000-000000000000}"/>
          </ac:spMkLst>
        </pc:spChg>
        <pc:spChg chg="mod">
          <ac:chgData name="Mikael Björn Skovlie" userId="ac6ba28a-e9fa-41c3-b776-5f170b2d98a8" providerId="ADAL" clId="{1A616F56-0904-48D5-8F83-885693722ECD}" dt="2025-08-06T05:29:51.636" v="104"/>
          <ac:spMkLst>
            <pc:docMk/>
            <pc:sldMk cId="3604806033" sldId="412"/>
            <ac:spMk id="5" creationId="{00000000-0000-0000-0000-000000000000}"/>
          </ac:spMkLst>
        </pc:spChg>
      </pc:sldChg>
      <pc:sldChg chg="delSp modSp mod modNotesTx">
        <pc:chgData name="Mikael Björn Skovlie" userId="ac6ba28a-e9fa-41c3-b776-5f170b2d98a8" providerId="ADAL" clId="{1A616F56-0904-48D5-8F83-885693722ECD}" dt="2025-08-06T06:32:54.780" v="1712" actId="20577"/>
        <pc:sldMkLst>
          <pc:docMk/>
          <pc:sldMk cId="644546153" sldId="415"/>
        </pc:sldMkLst>
        <pc:spChg chg="mod">
          <ac:chgData name="Mikael Björn Skovlie" userId="ac6ba28a-e9fa-41c3-b776-5f170b2d98a8" providerId="ADAL" clId="{1A616F56-0904-48D5-8F83-885693722ECD}" dt="2025-08-06T05:58:16.749" v="596" actId="20577"/>
          <ac:spMkLst>
            <pc:docMk/>
            <pc:sldMk cId="644546153" sldId="415"/>
            <ac:spMk id="2" creationId="{77AB5A88-1DD2-4E77-9F9E-7DF10C41A2BF}"/>
          </ac:spMkLst>
        </pc:spChg>
        <pc:spChg chg="mod">
          <ac:chgData name="Mikael Björn Skovlie" userId="ac6ba28a-e9fa-41c3-b776-5f170b2d98a8" providerId="ADAL" clId="{1A616F56-0904-48D5-8F83-885693722ECD}" dt="2025-08-06T06:32:54.780" v="1712" actId="20577"/>
          <ac:spMkLst>
            <pc:docMk/>
            <pc:sldMk cId="644546153" sldId="415"/>
            <ac:spMk id="3" creationId="{EA4FE409-3A93-4C87-826D-5846BB4B0DB2}"/>
          </ac:spMkLst>
        </pc:spChg>
        <pc:spChg chg="mod">
          <ac:chgData name="Mikael Björn Skovlie" userId="ac6ba28a-e9fa-41c3-b776-5f170b2d98a8" providerId="ADAL" clId="{1A616F56-0904-48D5-8F83-885693722ECD}" dt="2025-08-06T05:29:51.636" v="104"/>
          <ac:spMkLst>
            <pc:docMk/>
            <pc:sldMk cId="644546153" sldId="415"/>
            <ac:spMk id="5" creationId="{0C4B399F-C05D-4755-80A4-30FF072F00CF}"/>
          </ac:spMkLst>
        </pc:spChg>
      </pc:sldChg>
      <pc:sldChg chg="delSp modSp mod ord modNotesTx">
        <pc:chgData name="Mikael Björn Skovlie" userId="ac6ba28a-e9fa-41c3-b776-5f170b2d98a8" providerId="ADAL" clId="{1A616F56-0904-48D5-8F83-885693722ECD}" dt="2025-08-12T12:31:01.556" v="1938" actId="20577"/>
        <pc:sldMkLst>
          <pc:docMk/>
          <pc:sldMk cId="2387655978" sldId="416"/>
        </pc:sldMkLst>
        <pc:spChg chg="mod">
          <ac:chgData name="Mikael Björn Skovlie" userId="ac6ba28a-e9fa-41c3-b776-5f170b2d98a8" providerId="ADAL" clId="{1A616F56-0904-48D5-8F83-885693722ECD}" dt="2025-08-06T05:29:51.636" v="104"/>
          <ac:spMkLst>
            <pc:docMk/>
            <pc:sldMk cId="2387655978" sldId="416"/>
            <ac:spMk id="5" creationId="{C454F84C-346F-6913-CF4F-B91A0BC5A6B2}"/>
          </ac:spMkLst>
        </pc:spChg>
      </pc:sldChg>
      <pc:sldChg chg="delSp modSp mod">
        <pc:chgData name="Mikael Björn Skovlie" userId="ac6ba28a-e9fa-41c3-b776-5f170b2d98a8" providerId="ADAL" clId="{1A616F56-0904-48D5-8F83-885693722ECD}" dt="2025-08-06T06:11:41.587" v="1015" actId="478"/>
        <pc:sldMkLst>
          <pc:docMk/>
          <pc:sldMk cId="2411984633" sldId="417"/>
        </pc:sldMkLst>
        <pc:spChg chg="mod">
          <ac:chgData name="Mikael Björn Skovlie" userId="ac6ba28a-e9fa-41c3-b776-5f170b2d98a8" providerId="ADAL" clId="{1A616F56-0904-48D5-8F83-885693722ECD}" dt="2025-08-06T05:29:51.636" v="104"/>
          <ac:spMkLst>
            <pc:docMk/>
            <pc:sldMk cId="2411984633" sldId="417"/>
            <ac:spMk id="2" creationId="{59893E45-965F-F531-85FD-1ED352A0F7D9}"/>
          </ac:spMkLst>
        </pc:spChg>
        <pc:spChg chg="mod">
          <ac:chgData name="Mikael Björn Skovlie" userId="ac6ba28a-e9fa-41c3-b776-5f170b2d98a8" providerId="ADAL" clId="{1A616F56-0904-48D5-8F83-885693722ECD}" dt="2025-08-06T05:47:45.359" v="423" actId="255"/>
          <ac:spMkLst>
            <pc:docMk/>
            <pc:sldMk cId="2411984633" sldId="417"/>
            <ac:spMk id="3" creationId="{3667771E-3DF6-BF39-8E47-7E9B7B3FD81F}"/>
          </ac:spMkLst>
        </pc:spChg>
        <pc:spChg chg="mod">
          <ac:chgData name="Mikael Björn Skovlie" userId="ac6ba28a-e9fa-41c3-b776-5f170b2d98a8" providerId="ADAL" clId="{1A616F56-0904-48D5-8F83-885693722ECD}" dt="2025-08-06T05:29:51.636" v="104"/>
          <ac:spMkLst>
            <pc:docMk/>
            <pc:sldMk cId="2411984633" sldId="417"/>
            <ac:spMk id="5" creationId="{27D57BCE-E2CA-BB85-7360-F7518B0F2732}"/>
          </ac:spMkLst>
        </pc:spChg>
      </pc:sldChg>
      <pc:sldChg chg="delSp modSp mod ord">
        <pc:chgData name="Mikael Björn Skovlie" userId="ac6ba28a-e9fa-41c3-b776-5f170b2d98a8" providerId="ADAL" clId="{1A616F56-0904-48D5-8F83-885693722ECD}" dt="2025-08-12T12:36:49.871" v="2093" actId="1076"/>
        <pc:sldMkLst>
          <pc:docMk/>
          <pc:sldMk cId="740260350" sldId="418"/>
        </pc:sldMkLst>
        <pc:spChg chg="mod">
          <ac:chgData name="Mikael Björn Skovlie" userId="ac6ba28a-e9fa-41c3-b776-5f170b2d98a8" providerId="ADAL" clId="{1A616F56-0904-48D5-8F83-885693722ECD}" dt="2025-08-06T05:29:51.636" v="104"/>
          <ac:spMkLst>
            <pc:docMk/>
            <pc:sldMk cId="740260350" sldId="418"/>
            <ac:spMk id="2" creationId="{00000000-0000-0000-0000-000000000000}"/>
          </ac:spMkLst>
        </pc:spChg>
        <pc:spChg chg="mod">
          <ac:chgData name="Mikael Björn Skovlie" userId="ac6ba28a-e9fa-41c3-b776-5f170b2d98a8" providerId="ADAL" clId="{1A616F56-0904-48D5-8F83-885693722ECD}" dt="2025-08-12T12:36:49.871" v="2093" actId="1076"/>
          <ac:spMkLst>
            <pc:docMk/>
            <pc:sldMk cId="740260350" sldId="418"/>
            <ac:spMk id="3" creationId="{00000000-0000-0000-0000-000000000000}"/>
          </ac:spMkLst>
        </pc:spChg>
        <pc:spChg chg="mod">
          <ac:chgData name="Mikael Björn Skovlie" userId="ac6ba28a-e9fa-41c3-b776-5f170b2d98a8" providerId="ADAL" clId="{1A616F56-0904-48D5-8F83-885693722ECD}" dt="2025-08-06T05:29:51.636" v="104"/>
          <ac:spMkLst>
            <pc:docMk/>
            <pc:sldMk cId="740260350" sldId="418"/>
            <ac:spMk id="5" creationId="{00000000-0000-0000-0000-000000000000}"/>
          </ac:spMkLst>
        </pc:spChg>
      </pc:sldChg>
      <pc:sldChg chg="delSp modSp mod ord">
        <pc:chgData name="Mikael Björn Skovlie" userId="ac6ba28a-e9fa-41c3-b776-5f170b2d98a8" providerId="ADAL" clId="{1A616F56-0904-48D5-8F83-885693722ECD}" dt="2025-08-06T06:26:16.639" v="1348"/>
        <pc:sldMkLst>
          <pc:docMk/>
          <pc:sldMk cId="1022734743" sldId="419"/>
        </pc:sldMkLst>
        <pc:spChg chg="mod">
          <ac:chgData name="Mikael Björn Skovlie" userId="ac6ba28a-e9fa-41c3-b776-5f170b2d98a8" providerId="ADAL" clId="{1A616F56-0904-48D5-8F83-885693722ECD}" dt="2025-08-06T05:29:51.636" v="104"/>
          <ac:spMkLst>
            <pc:docMk/>
            <pc:sldMk cId="1022734743" sldId="419"/>
            <ac:spMk id="5" creationId="{FB35793C-7758-4294-A821-E52019DBA274}"/>
          </ac:spMkLst>
        </pc:spChg>
        <pc:spChg chg="mod">
          <ac:chgData name="Mikael Björn Skovlie" userId="ac6ba28a-e9fa-41c3-b776-5f170b2d98a8" providerId="ADAL" clId="{1A616F56-0904-48D5-8F83-885693722ECD}" dt="2025-08-06T05:29:51.636" v="104"/>
          <ac:spMkLst>
            <pc:docMk/>
            <pc:sldMk cId="1022734743" sldId="419"/>
            <ac:spMk id="10" creationId="{61514829-C14E-4697-AEF3-D7768E8DF806}"/>
          </ac:spMkLst>
        </pc:spChg>
      </pc:sldChg>
      <pc:sldChg chg="addSp delSp modSp mod ord">
        <pc:chgData name="Mikael Björn Skovlie" userId="ac6ba28a-e9fa-41c3-b776-5f170b2d98a8" providerId="ADAL" clId="{1A616F56-0904-48D5-8F83-885693722ECD}" dt="2025-08-12T12:39:38.997" v="2128" actId="20577"/>
        <pc:sldMkLst>
          <pc:docMk/>
          <pc:sldMk cId="1772535646" sldId="420"/>
        </pc:sldMkLst>
        <pc:spChg chg="mod">
          <ac:chgData name="Mikael Björn Skovlie" userId="ac6ba28a-e9fa-41c3-b776-5f170b2d98a8" providerId="ADAL" clId="{1A616F56-0904-48D5-8F83-885693722ECD}" dt="2025-08-06T05:29:51.636" v="104"/>
          <ac:spMkLst>
            <pc:docMk/>
            <pc:sldMk cId="1772535646" sldId="420"/>
            <ac:spMk id="5" creationId="{FB35793C-7758-4294-A821-E52019DBA274}"/>
          </ac:spMkLst>
        </pc:spChg>
        <pc:spChg chg="mod">
          <ac:chgData name="Mikael Björn Skovlie" userId="ac6ba28a-e9fa-41c3-b776-5f170b2d98a8" providerId="ADAL" clId="{1A616F56-0904-48D5-8F83-885693722ECD}" dt="2025-08-12T12:39:38.997" v="2128" actId="20577"/>
          <ac:spMkLst>
            <pc:docMk/>
            <pc:sldMk cId="1772535646" sldId="420"/>
            <ac:spMk id="9" creationId="{7B7ED779-B829-4D1F-8649-6B75840B110C}"/>
          </ac:spMkLst>
        </pc:spChg>
        <pc:picChg chg="add mod">
          <ac:chgData name="Mikael Björn Skovlie" userId="ac6ba28a-e9fa-41c3-b776-5f170b2d98a8" providerId="ADAL" clId="{1A616F56-0904-48D5-8F83-885693722ECD}" dt="2025-08-06T06:25:52.067" v="1342" actId="1076"/>
          <ac:picMkLst>
            <pc:docMk/>
            <pc:sldMk cId="1772535646" sldId="420"/>
            <ac:picMk id="3" creationId="{3EAEE1F1-8DB6-E9F5-5555-9B2D078FD49D}"/>
          </ac:picMkLst>
        </pc:picChg>
        <pc:picChg chg="mod">
          <ac:chgData name="Mikael Björn Skovlie" userId="ac6ba28a-e9fa-41c3-b776-5f170b2d98a8" providerId="ADAL" clId="{1A616F56-0904-48D5-8F83-885693722ECD}" dt="2025-08-06T06:25:38.837" v="1336" actId="1076"/>
          <ac:picMkLst>
            <pc:docMk/>
            <pc:sldMk cId="1772535646" sldId="420"/>
            <ac:picMk id="1026" creationId="{60552C22-734E-6C4E-A3E6-E6D24666A1A3}"/>
          </ac:picMkLst>
        </pc:picChg>
        <pc:cxnChg chg="mod">
          <ac:chgData name="Mikael Björn Skovlie" userId="ac6ba28a-e9fa-41c3-b776-5f170b2d98a8" providerId="ADAL" clId="{1A616F56-0904-48D5-8F83-885693722ECD}" dt="2025-08-06T06:25:58.967" v="1344" actId="14100"/>
          <ac:cxnSpMkLst>
            <pc:docMk/>
            <pc:sldMk cId="1772535646" sldId="420"/>
            <ac:cxnSpMk id="10" creationId="{F2728EB4-0240-4ACA-8740-B8589158A631}"/>
          </ac:cxnSpMkLst>
        </pc:cxnChg>
        <pc:cxnChg chg="mod">
          <ac:chgData name="Mikael Björn Skovlie" userId="ac6ba28a-e9fa-41c3-b776-5f170b2d98a8" providerId="ADAL" clId="{1A616F56-0904-48D5-8F83-885693722ECD}" dt="2025-08-06T06:25:55.459" v="1343" actId="1076"/>
          <ac:cxnSpMkLst>
            <pc:docMk/>
            <pc:sldMk cId="1772535646" sldId="420"/>
            <ac:cxnSpMk id="16" creationId="{48B38728-34E3-459B-8777-D98303DD61C8}"/>
          </ac:cxnSpMkLst>
        </pc:cxnChg>
      </pc:sldChg>
      <pc:sldChg chg="delSp modSp mod ord">
        <pc:chgData name="Mikael Björn Skovlie" userId="ac6ba28a-e9fa-41c3-b776-5f170b2d98a8" providerId="ADAL" clId="{1A616F56-0904-48D5-8F83-885693722ECD}" dt="2025-08-06T06:26:26.154" v="1350"/>
        <pc:sldMkLst>
          <pc:docMk/>
          <pc:sldMk cId="3619686973" sldId="421"/>
        </pc:sldMkLst>
        <pc:spChg chg="mod">
          <ac:chgData name="Mikael Björn Skovlie" userId="ac6ba28a-e9fa-41c3-b776-5f170b2d98a8" providerId="ADAL" clId="{1A616F56-0904-48D5-8F83-885693722ECD}" dt="2025-08-06T05:29:51.636" v="104"/>
          <ac:spMkLst>
            <pc:docMk/>
            <pc:sldMk cId="3619686973" sldId="421"/>
            <ac:spMk id="5" creationId="{FB35793C-7758-4294-A821-E52019DBA274}"/>
          </ac:spMkLst>
        </pc:spChg>
      </pc:sldChg>
      <pc:sldChg chg="delSp modSp mod ord">
        <pc:chgData name="Mikael Björn Skovlie" userId="ac6ba28a-e9fa-41c3-b776-5f170b2d98a8" providerId="ADAL" clId="{1A616F56-0904-48D5-8F83-885693722ECD}" dt="2025-08-12T12:39:45.794" v="2132" actId="20577"/>
        <pc:sldMkLst>
          <pc:docMk/>
          <pc:sldMk cId="543693611" sldId="422"/>
        </pc:sldMkLst>
        <pc:spChg chg="mod">
          <ac:chgData name="Mikael Björn Skovlie" userId="ac6ba28a-e9fa-41c3-b776-5f170b2d98a8" providerId="ADAL" clId="{1A616F56-0904-48D5-8F83-885693722ECD}" dt="2025-08-06T05:29:51.636" v="104"/>
          <ac:spMkLst>
            <pc:docMk/>
            <pc:sldMk cId="543693611" sldId="422"/>
            <ac:spMk id="5" creationId="{FB35793C-7758-4294-A821-E52019DBA274}"/>
          </ac:spMkLst>
        </pc:spChg>
        <pc:spChg chg="mod">
          <ac:chgData name="Mikael Björn Skovlie" userId="ac6ba28a-e9fa-41c3-b776-5f170b2d98a8" providerId="ADAL" clId="{1A616F56-0904-48D5-8F83-885693722ECD}" dt="2025-08-12T12:39:45.794" v="2132" actId="20577"/>
          <ac:spMkLst>
            <pc:docMk/>
            <pc:sldMk cId="543693611" sldId="422"/>
            <ac:spMk id="10" creationId="{DC88EB80-BCC7-4672-8661-F64132CE7CAE}"/>
          </ac:spMkLst>
        </pc:spChg>
        <pc:picChg chg="mod">
          <ac:chgData name="Mikael Björn Skovlie" userId="ac6ba28a-e9fa-41c3-b776-5f170b2d98a8" providerId="ADAL" clId="{1A616F56-0904-48D5-8F83-885693722ECD}" dt="2025-08-06T06:27:42.872" v="1526" actId="1076"/>
          <ac:picMkLst>
            <pc:docMk/>
            <pc:sldMk cId="543693611" sldId="422"/>
            <ac:picMk id="17" creationId="{F3599499-9E1A-4DF8-92F2-DF489E8B3231}"/>
          </ac:picMkLst>
        </pc:picChg>
        <pc:cxnChg chg="mod">
          <ac:chgData name="Mikael Björn Skovlie" userId="ac6ba28a-e9fa-41c3-b776-5f170b2d98a8" providerId="ADAL" clId="{1A616F56-0904-48D5-8F83-885693722ECD}" dt="2025-08-06T06:27:48.173" v="1528" actId="14100"/>
          <ac:cxnSpMkLst>
            <pc:docMk/>
            <pc:sldMk cId="543693611" sldId="422"/>
            <ac:cxnSpMk id="14" creationId="{CCDF51BF-BF8D-432D-8028-B913CB347851}"/>
          </ac:cxnSpMkLst>
        </pc:cxnChg>
      </pc:sldChg>
      <pc:sldChg chg="delSp modSp mod">
        <pc:chgData name="Mikael Björn Skovlie" userId="ac6ba28a-e9fa-41c3-b776-5f170b2d98a8" providerId="ADAL" clId="{1A616F56-0904-48D5-8F83-885693722ECD}" dt="2025-08-12T12:40:40.511" v="2156" actId="20577"/>
        <pc:sldMkLst>
          <pc:docMk/>
          <pc:sldMk cId="3278842495" sldId="425"/>
        </pc:sldMkLst>
        <pc:spChg chg="mod">
          <ac:chgData name="Mikael Björn Skovlie" userId="ac6ba28a-e9fa-41c3-b776-5f170b2d98a8" providerId="ADAL" clId="{1A616F56-0904-48D5-8F83-885693722ECD}" dt="2025-08-06T05:29:51.636" v="104"/>
          <ac:spMkLst>
            <pc:docMk/>
            <pc:sldMk cId="3278842495" sldId="425"/>
            <ac:spMk id="5" creationId="{264CE90A-25C1-79D0-3A64-6BEAC48BF272}"/>
          </ac:spMkLst>
        </pc:spChg>
        <pc:spChg chg="mod">
          <ac:chgData name="Mikael Björn Skovlie" userId="ac6ba28a-e9fa-41c3-b776-5f170b2d98a8" providerId="ADAL" clId="{1A616F56-0904-48D5-8F83-885693722ECD}" dt="2025-08-06T06:43:33.844" v="1910" actId="20577"/>
          <ac:spMkLst>
            <pc:docMk/>
            <pc:sldMk cId="3278842495" sldId="425"/>
            <ac:spMk id="6" creationId="{B237261F-B696-000B-8774-0978DF4AFF28}"/>
          </ac:spMkLst>
        </pc:spChg>
        <pc:spChg chg="mod">
          <ac:chgData name="Mikael Björn Skovlie" userId="ac6ba28a-e9fa-41c3-b776-5f170b2d98a8" providerId="ADAL" clId="{1A616F56-0904-48D5-8F83-885693722ECD}" dt="2025-08-12T12:40:40.511" v="2156" actId="20577"/>
          <ac:spMkLst>
            <pc:docMk/>
            <pc:sldMk cId="3278842495" sldId="425"/>
            <ac:spMk id="8" creationId="{C9DEE4C9-1C15-80EA-B615-9FFE46D22C76}"/>
          </ac:spMkLst>
        </pc:spChg>
        <pc:picChg chg="mod">
          <ac:chgData name="Mikael Björn Skovlie" userId="ac6ba28a-e9fa-41c3-b776-5f170b2d98a8" providerId="ADAL" clId="{1A616F56-0904-48D5-8F83-885693722ECD}" dt="2025-08-06T06:43:39.550" v="1912" actId="1076"/>
          <ac:picMkLst>
            <pc:docMk/>
            <pc:sldMk cId="3278842495" sldId="425"/>
            <ac:picMk id="1026" creationId="{31DF20B6-5EC0-6013-4264-9C107ABE8B5A}"/>
          </ac:picMkLst>
        </pc:picChg>
      </pc:sldChg>
      <pc:sldChg chg="addSp modSp mod">
        <pc:chgData name="Mikael Björn Skovlie" userId="ac6ba28a-e9fa-41c3-b776-5f170b2d98a8" providerId="ADAL" clId="{1A616F56-0904-48D5-8F83-885693722ECD}" dt="2025-08-06T05:55:25.052" v="553" actId="1076"/>
        <pc:sldMkLst>
          <pc:docMk/>
          <pc:sldMk cId="3405395649" sldId="426"/>
        </pc:sldMkLst>
        <pc:spChg chg="mod">
          <ac:chgData name="Mikael Björn Skovlie" userId="ac6ba28a-e9fa-41c3-b776-5f170b2d98a8" providerId="ADAL" clId="{1A616F56-0904-48D5-8F83-885693722ECD}" dt="2025-08-06T05:55:17.633" v="551" actId="20577"/>
          <ac:spMkLst>
            <pc:docMk/>
            <pc:sldMk cId="3405395649" sldId="426"/>
            <ac:spMk id="2" creationId="{B85B9157-71E2-1589-483C-1414145F7CA8}"/>
          </ac:spMkLst>
        </pc:spChg>
        <pc:spChg chg="mod">
          <ac:chgData name="Mikael Björn Skovlie" userId="ac6ba28a-e9fa-41c3-b776-5f170b2d98a8" providerId="ADAL" clId="{1A616F56-0904-48D5-8F83-885693722ECD}" dt="2025-08-06T05:55:25.052" v="553" actId="1076"/>
          <ac:spMkLst>
            <pc:docMk/>
            <pc:sldMk cId="3405395649" sldId="426"/>
            <ac:spMk id="3" creationId="{B64BC287-85D9-FE6F-BBC9-3220C4FFFE86}"/>
          </ac:spMkLst>
        </pc:spChg>
        <pc:spChg chg="mod">
          <ac:chgData name="Mikael Björn Skovlie" userId="ac6ba28a-e9fa-41c3-b776-5f170b2d98a8" providerId="ADAL" clId="{1A616F56-0904-48D5-8F83-885693722ECD}" dt="2025-08-06T05:29:51.636" v="104"/>
          <ac:spMkLst>
            <pc:docMk/>
            <pc:sldMk cId="3405395649" sldId="426"/>
            <ac:spMk id="4" creationId="{B964C07D-D1FD-675A-DE5F-A76773B75699}"/>
          </ac:spMkLst>
        </pc:spChg>
        <pc:spChg chg="mod">
          <ac:chgData name="Mikael Björn Skovlie" userId="ac6ba28a-e9fa-41c3-b776-5f170b2d98a8" providerId="ADAL" clId="{1A616F56-0904-48D5-8F83-885693722ECD}" dt="2025-08-06T05:29:51.636" v="104"/>
          <ac:spMkLst>
            <pc:docMk/>
            <pc:sldMk cId="3405395649" sldId="426"/>
            <ac:spMk id="5" creationId="{43ECA3CF-B327-DAF1-E1C3-0B557DA285A4}"/>
          </ac:spMkLst>
        </pc:spChg>
        <pc:picChg chg="add mod">
          <ac:chgData name="Mikael Björn Skovlie" userId="ac6ba28a-e9fa-41c3-b776-5f170b2d98a8" providerId="ADAL" clId="{1A616F56-0904-48D5-8F83-885693722ECD}" dt="2025-08-06T05:55:22.269" v="552" actId="1076"/>
          <ac:picMkLst>
            <pc:docMk/>
            <pc:sldMk cId="3405395649" sldId="426"/>
            <ac:picMk id="7" creationId="{295656A9-A5EE-8483-D234-CF7F00612ACA}"/>
          </ac:picMkLst>
        </pc:picChg>
      </pc:sldChg>
      <pc:sldChg chg="delSp modSp mod">
        <pc:chgData name="Mikael Björn Skovlie" userId="ac6ba28a-e9fa-41c3-b776-5f170b2d98a8" providerId="ADAL" clId="{1A616F56-0904-48D5-8F83-885693722ECD}" dt="2025-08-06T06:13:22.637" v="1035" actId="1076"/>
        <pc:sldMkLst>
          <pc:docMk/>
          <pc:sldMk cId="4240110472" sldId="427"/>
        </pc:sldMkLst>
        <pc:spChg chg="mod">
          <ac:chgData name="Mikael Björn Skovlie" userId="ac6ba28a-e9fa-41c3-b776-5f170b2d98a8" providerId="ADAL" clId="{1A616F56-0904-48D5-8F83-885693722ECD}" dt="2025-08-06T06:13:22.637" v="1035" actId="1076"/>
          <ac:spMkLst>
            <pc:docMk/>
            <pc:sldMk cId="4240110472" sldId="427"/>
            <ac:spMk id="2" creationId="{D0BE833F-7AD8-4BE0-6EC8-7907F3DF3A77}"/>
          </ac:spMkLst>
        </pc:spChg>
        <pc:spChg chg="mod">
          <ac:chgData name="Mikael Björn Skovlie" userId="ac6ba28a-e9fa-41c3-b776-5f170b2d98a8" providerId="ADAL" clId="{1A616F56-0904-48D5-8F83-885693722ECD}" dt="2025-08-06T05:29:51.636" v="104"/>
          <ac:spMkLst>
            <pc:docMk/>
            <pc:sldMk cId="4240110472" sldId="427"/>
            <ac:spMk id="6" creationId="{0B7F3135-949A-DF91-7485-E5F896809DA0}"/>
          </ac:spMkLst>
        </pc:spChg>
      </pc:sldChg>
      <pc:sldChg chg="delSp modSp del mod">
        <pc:chgData name="Mikael Björn Skovlie" userId="ac6ba28a-e9fa-41c3-b776-5f170b2d98a8" providerId="ADAL" clId="{1A616F56-0904-48D5-8F83-885693722ECD}" dt="2025-08-12T12:26:58.675" v="1923" actId="47"/>
        <pc:sldMkLst>
          <pc:docMk/>
          <pc:sldMk cId="112794571" sldId="428"/>
        </pc:sldMkLst>
      </pc:sldChg>
      <pc:sldChg chg="delSp modSp mod">
        <pc:chgData name="Mikael Björn Skovlie" userId="ac6ba28a-e9fa-41c3-b776-5f170b2d98a8" providerId="ADAL" clId="{1A616F56-0904-48D5-8F83-885693722ECD}" dt="2025-08-06T06:11:50.877" v="1018" actId="478"/>
        <pc:sldMkLst>
          <pc:docMk/>
          <pc:sldMk cId="2754392224" sldId="429"/>
        </pc:sldMkLst>
      </pc:sldChg>
      <pc:sldChg chg="modSp add mod">
        <pc:chgData name="Mikael Björn Skovlie" userId="ac6ba28a-e9fa-41c3-b776-5f170b2d98a8" providerId="ADAL" clId="{1A616F56-0904-48D5-8F83-885693722ECD}" dt="2025-08-12T12:37:08.682" v="2096" actId="20577"/>
        <pc:sldMkLst>
          <pc:docMk/>
          <pc:sldMk cId="1489154259" sldId="430"/>
        </pc:sldMkLst>
        <pc:spChg chg="mod">
          <ac:chgData name="Mikael Björn Skovlie" userId="ac6ba28a-e9fa-41c3-b776-5f170b2d98a8" providerId="ADAL" clId="{1A616F56-0904-48D5-8F83-885693722ECD}" dt="2025-08-12T12:37:08.682" v="2096" actId="20577"/>
          <ac:spMkLst>
            <pc:docMk/>
            <pc:sldMk cId="1489154259" sldId="430"/>
            <ac:spMk id="7" creationId="{50CA49D2-32DB-954E-DE96-5AA103E8EC12}"/>
          </ac:spMkLst>
        </pc:spChg>
      </pc:sldChg>
      <pc:sldChg chg="delSp modSp del mod ord modNotesTx">
        <pc:chgData name="Mikael Björn Skovlie" userId="ac6ba28a-e9fa-41c3-b776-5f170b2d98a8" providerId="ADAL" clId="{1A616F56-0904-48D5-8F83-885693722ECD}" dt="2025-08-06T06:22:30.327" v="1244" actId="2696"/>
        <pc:sldMkLst>
          <pc:docMk/>
          <pc:sldMk cId="1875234633" sldId="430"/>
        </pc:sldMkLst>
      </pc:sldChg>
      <pc:sldChg chg="addSp delSp modSp mod setBg modNotesTx">
        <pc:chgData name="Mikael Björn Skovlie" userId="ac6ba28a-e9fa-41c3-b776-5f170b2d98a8" providerId="ADAL" clId="{1A616F56-0904-48D5-8F83-885693722ECD}" dt="2025-08-06T06:18:03.340" v="1156" actId="20577"/>
        <pc:sldMkLst>
          <pc:docMk/>
          <pc:sldMk cId="434942031" sldId="431"/>
        </pc:sldMkLst>
        <pc:spChg chg="mod">
          <ac:chgData name="Mikael Björn Skovlie" userId="ac6ba28a-e9fa-41c3-b776-5f170b2d98a8" providerId="ADAL" clId="{1A616F56-0904-48D5-8F83-885693722ECD}" dt="2025-08-06T05:42:30.011" v="280" actId="1076"/>
          <ac:spMkLst>
            <pc:docMk/>
            <pc:sldMk cId="434942031" sldId="431"/>
            <ac:spMk id="2" creationId="{58CA61B2-76B6-B514-3725-70D7D2ED31C6}"/>
          </ac:spMkLst>
        </pc:spChg>
        <pc:spChg chg="mod">
          <ac:chgData name="Mikael Björn Skovlie" userId="ac6ba28a-e9fa-41c3-b776-5f170b2d98a8" providerId="ADAL" clId="{1A616F56-0904-48D5-8F83-885693722ECD}" dt="2025-08-06T06:18:03.340" v="1156" actId="20577"/>
          <ac:spMkLst>
            <pc:docMk/>
            <pc:sldMk cId="434942031" sldId="431"/>
            <ac:spMk id="3" creationId="{C11C1435-67BF-EA2E-ED4B-F4D9D7D9301B}"/>
          </ac:spMkLst>
        </pc:spChg>
        <pc:spChg chg="mod">
          <ac:chgData name="Mikael Björn Skovlie" userId="ac6ba28a-e9fa-41c3-b776-5f170b2d98a8" providerId="ADAL" clId="{1A616F56-0904-48D5-8F83-885693722ECD}" dt="2025-08-06T05:31:55.824" v="130"/>
          <ac:spMkLst>
            <pc:docMk/>
            <pc:sldMk cId="434942031" sldId="431"/>
            <ac:spMk id="5" creationId="{F31CC746-F3C9-ED1A-4D84-BE7F9922B2AF}"/>
          </ac:spMkLst>
        </pc:spChg>
      </pc:sldChg>
      <pc:sldChg chg="delSp modSp mod">
        <pc:chgData name="Mikael Björn Skovlie" userId="ac6ba28a-e9fa-41c3-b776-5f170b2d98a8" providerId="ADAL" clId="{1A616F56-0904-48D5-8F83-885693722ECD}" dt="2025-08-05T12:18:54.451" v="1" actId="1076"/>
        <pc:sldMkLst>
          <pc:docMk/>
          <pc:sldMk cId="4247764140" sldId="432"/>
        </pc:sldMkLst>
      </pc:sldChg>
      <pc:sldChg chg="addSp delSp modSp mod setBg modNotesTx">
        <pc:chgData name="Mikael Björn Skovlie" userId="ac6ba28a-e9fa-41c3-b776-5f170b2d98a8" providerId="ADAL" clId="{1A616F56-0904-48D5-8F83-885693722ECD}" dt="2025-08-06T05:35:36.075" v="158" actId="20577"/>
        <pc:sldMkLst>
          <pc:docMk/>
          <pc:sldMk cId="1766036601" sldId="433"/>
        </pc:sldMkLst>
        <pc:spChg chg="mod">
          <ac:chgData name="Mikael Björn Skovlie" userId="ac6ba28a-e9fa-41c3-b776-5f170b2d98a8" providerId="ADAL" clId="{1A616F56-0904-48D5-8F83-885693722ECD}" dt="2025-08-06T05:31:33.650" v="128" actId="26606"/>
          <ac:spMkLst>
            <pc:docMk/>
            <pc:sldMk cId="1766036601" sldId="433"/>
            <ac:spMk id="2" creationId="{FFCE0E6D-3AA7-8408-613D-02508D4D999D}"/>
          </ac:spMkLst>
        </pc:spChg>
        <pc:spChg chg="mod">
          <ac:chgData name="Mikael Björn Skovlie" userId="ac6ba28a-e9fa-41c3-b776-5f170b2d98a8" providerId="ADAL" clId="{1A616F56-0904-48D5-8F83-885693722ECD}" dt="2025-08-06T05:31:33.650" v="128" actId="26606"/>
          <ac:spMkLst>
            <pc:docMk/>
            <pc:sldMk cId="1766036601" sldId="433"/>
            <ac:spMk id="3" creationId="{0577A3F2-68BF-776B-1372-90063785FF51}"/>
          </ac:spMkLst>
        </pc:spChg>
        <pc:spChg chg="mod">
          <ac:chgData name="Mikael Björn Skovlie" userId="ac6ba28a-e9fa-41c3-b776-5f170b2d98a8" providerId="ADAL" clId="{1A616F56-0904-48D5-8F83-885693722ECD}" dt="2025-08-06T05:30:52.164" v="124" actId="26606"/>
          <ac:spMkLst>
            <pc:docMk/>
            <pc:sldMk cId="1766036601" sldId="433"/>
            <ac:spMk id="4" creationId="{821EE867-2E34-B41F-8ED2-702DBBBE221B}"/>
          </ac:spMkLst>
        </pc:spChg>
        <pc:spChg chg="mod">
          <ac:chgData name="Mikael Björn Skovlie" userId="ac6ba28a-e9fa-41c3-b776-5f170b2d98a8" providerId="ADAL" clId="{1A616F56-0904-48D5-8F83-885693722ECD}" dt="2025-08-06T05:30:52.164" v="124" actId="26606"/>
          <ac:spMkLst>
            <pc:docMk/>
            <pc:sldMk cId="1766036601" sldId="433"/>
            <ac:spMk id="5" creationId="{A02C0D1F-DE67-9425-5C17-39EDBC73C54F}"/>
          </ac:spMkLst>
        </pc:spChg>
        <pc:spChg chg="add">
          <ac:chgData name="Mikael Björn Skovlie" userId="ac6ba28a-e9fa-41c3-b776-5f170b2d98a8" providerId="ADAL" clId="{1A616F56-0904-48D5-8F83-885693722ECD}" dt="2025-08-06T05:32:39.155" v="131" actId="26606"/>
          <ac:spMkLst>
            <pc:docMk/>
            <pc:sldMk cId="1766036601" sldId="433"/>
            <ac:spMk id="36" creationId="{081EA652-8C6A-4E69-BEB9-170809474553}"/>
          </ac:spMkLst>
        </pc:spChg>
        <pc:spChg chg="add">
          <ac:chgData name="Mikael Björn Skovlie" userId="ac6ba28a-e9fa-41c3-b776-5f170b2d98a8" providerId="ADAL" clId="{1A616F56-0904-48D5-8F83-885693722ECD}" dt="2025-08-06T05:32:39.155" v="131" actId="26606"/>
          <ac:spMkLst>
            <pc:docMk/>
            <pc:sldMk cId="1766036601" sldId="433"/>
            <ac:spMk id="38" creationId="{5298780A-33B9-4EA2-8F67-DE68AD62841B}"/>
          </ac:spMkLst>
        </pc:spChg>
        <pc:spChg chg="add">
          <ac:chgData name="Mikael Björn Skovlie" userId="ac6ba28a-e9fa-41c3-b776-5f170b2d98a8" providerId="ADAL" clId="{1A616F56-0904-48D5-8F83-885693722ECD}" dt="2025-08-06T05:32:39.155" v="131" actId="26606"/>
          <ac:spMkLst>
            <pc:docMk/>
            <pc:sldMk cId="1766036601" sldId="433"/>
            <ac:spMk id="40" creationId="{7F488E8B-4E1E-4402-8935-D4E6C02615C7}"/>
          </ac:spMkLst>
        </pc:spChg>
      </pc:sldChg>
      <pc:sldChg chg="addSp delSp add del setBg delDesignElem">
        <pc:chgData name="Mikael Björn Skovlie" userId="ac6ba28a-e9fa-41c3-b776-5f170b2d98a8" providerId="ADAL" clId="{1A616F56-0904-48D5-8F83-885693722ECD}" dt="2025-08-06T05:32:56.686" v="136"/>
        <pc:sldMkLst>
          <pc:docMk/>
          <pc:sldMk cId="3260835241" sldId="434"/>
        </pc:sldMkLst>
      </pc:sldChg>
      <pc:sldChg chg="addSp delSp modSp new del mod ord modNotesTx">
        <pc:chgData name="Mikael Björn Skovlie" userId="ac6ba28a-e9fa-41c3-b776-5f170b2d98a8" providerId="ADAL" clId="{1A616F56-0904-48D5-8F83-885693722ECD}" dt="2025-08-06T06:22:30.327" v="1244" actId="2696"/>
        <pc:sldMkLst>
          <pc:docMk/>
          <pc:sldMk cId="3634332750" sldId="434"/>
        </pc:sldMkLst>
      </pc:sldChg>
      <pc:sldChg chg="modSp add mod">
        <pc:chgData name="Mikael Björn Skovlie" userId="ac6ba28a-e9fa-41c3-b776-5f170b2d98a8" providerId="ADAL" clId="{1A616F56-0904-48D5-8F83-885693722ECD}" dt="2025-08-12T12:33:25.529" v="1960" actId="1076"/>
        <pc:sldMkLst>
          <pc:docMk/>
          <pc:sldMk cId="3810458429" sldId="434"/>
        </pc:sldMkLst>
        <pc:picChg chg="mod">
          <ac:chgData name="Mikael Björn Skovlie" userId="ac6ba28a-e9fa-41c3-b776-5f170b2d98a8" providerId="ADAL" clId="{1A616F56-0904-48D5-8F83-885693722ECD}" dt="2025-08-12T12:33:25.529" v="1960" actId="1076"/>
          <ac:picMkLst>
            <pc:docMk/>
            <pc:sldMk cId="3810458429" sldId="434"/>
            <ac:picMk id="7" creationId="{4208AA7E-BA3A-F836-0E60-73C822A17D64}"/>
          </ac:picMkLst>
        </pc:picChg>
      </pc:sldChg>
      <pc:sldChg chg="modSp new mod ord">
        <pc:chgData name="Mikael Björn Skovlie" userId="ac6ba28a-e9fa-41c3-b776-5f170b2d98a8" providerId="ADAL" clId="{1A616F56-0904-48D5-8F83-885693722ECD}" dt="2025-08-06T06:36:55.084" v="1815" actId="20577"/>
        <pc:sldMkLst>
          <pc:docMk/>
          <pc:sldMk cId="1613264694" sldId="435"/>
        </pc:sldMkLst>
      </pc:sldChg>
      <pc:sldChg chg="modSp new mod">
        <pc:chgData name="Mikael Björn Skovlie" userId="ac6ba28a-e9fa-41c3-b776-5f170b2d98a8" providerId="ADAL" clId="{1A616F56-0904-48D5-8F83-885693722ECD}" dt="2025-08-06T06:43:26.072" v="1906" actId="20577"/>
        <pc:sldMkLst>
          <pc:docMk/>
          <pc:sldMk cId="2438017669" sldId="436"/>
        </pc:sldMkLst>
        <pc:spChg chg="mod">
          <ac:chgData name="Mikael Björn Skovlie" userId="ac6ba28a-e9fa-41c3-b776-5f170b2d98a8" providerId="ADAL" clId="{1A616F56-0904-48D5-8F83-885693722ECD}" dt="2025-08-06T06:41:27.755" v="1851" actId="20577"/>
          <ac:spMkLst>
            <pc:docMk/>
            <pc:sldMk cId="2438017669" sldId="436"/>
            <ac:spMk id="2" creationId="{2BBD2934-C250-DBF3-2EF1-13D21CDC2072}"/>
          </ac:spMkLst>
        </pc:spChg>
        <pc:spChg chg="mod">
          <ac:chgData name="Mikael Björn Skovlie" userId="ac6ba28a-e9fa-41c3-b776-5f170b2d98a8" providerId="ADAL" clId="{1A616F56-0904-48D5-8F83-885693722ECD}" dt="2025-08-06T06:43:26.072" v="1906" actId="20577"/>
          <ac:spMkLst>
            <pc:docMk/>
            <pc:sldMk cId="2438017669" sldId="436"/>
            <ac:spMk id="3" creationId="{52A3EA9B-9532-A649-DDA2-5F38B5915838}"/>
          </ac:spMkLst>
        </pc:spChg>
      </pc:sldChg>
      <pc:sldChg chg="modSp new del mod">
        <pc:chgData name="Mikael Björn Skovlie" userId="ac6ba28a-e9fa-41c3-b776-5f170b2d98a8" providerId="ADAL" clId="{1A616F56-0904-48D5-8F83-885693722ECD}" dt="2025-08-06T06:23:24.685" v="1252" actId="47"/>
        <pc:sldMkLst>
          <pc:docMk/>
          <pc:sldMk cId="3694304323" sldId="436"/>
        </pc:sldMkLst>
      </pc:sldChg>
      <pc:sldChg chg="modSp add mod">
        <pc:chgData name="Mikael Björn Skovlie" userId="ac6ba28a-e9fa-41c3-b776-5f170b2d98a8" providerId="ADAL" clId="{1A616F56-0904-48D5-8F83-885693722ECD}" dt="2025-08-12T12:27:37.727" v="1930" actId="1076"/>
        <pc:sldMkLst>
          <pc:docMk/>
          <pc:sldMk cId="291497015" sldId="437"/>
        </pc:sldMkLst>
        <pc:spChg chg="mod">
          <ac:chgData name="Mikael Björn Skovlie" userId="ac6ba28a-e9fa-41c3-b776-5f170b2d98a8" providerId="ADAL" clId="{1A616F56-0904-48D5-8F83-885693722ECD}" dt="2025-08-12T12:27:37.727" v="1930" actId="1076"/>
          <ac:spMkLst>
            <pc:docMk/>
            <pc:sldMk cId="291497015" sldId="437"/>
            <ac:spMk id="3" creationId="{00000000-0000-0000-0000-000000000000}"/>
          </ac:spMkLst>
        </pc:spChg>
      </pc:sldChg>
      <pc:sldChg chg="modSp add mod">
        <pc:chgData name="Mikael Björn Skovlie" userId="ac6ba28a-e9fa-41c3-b776-5f170b2d98a8" providerId="ADAL" clId="{1A616F56-0904-48D5-8F83-885693722ECD}" dt="2025-08-12T12:27:45.353" v="1931" actId="1076"/>
        <pc:sldMkLst>
          <pc:docMk/>
          <pc:sldMk cId="3475751579" sldId="438"/>
        </pc:sldMkLst>
        <pc:spChg chg="mod">
          <ac:chgData name="Mikael Björn Skovlie" userId="ac6ba28a-e9fa-41c3-b776-5f170b2d98a8" providerId="ADAL" clId="{1A616F56-0904-48D5-8F83-885693722ECD}" dt="2025-08-12T12:27:45.353" v="1931" actId="1076"/>
          <ac:spMkLst>
            <pc:docMk/>
            <pc:sldMk cId="3475751579" sldId="438"/>
            <ac:spMk id="3" creationId="{00000000-0000-0000-0000-000000000000}"/>
          </ac:spMkLst>
        </pc:spChg>
      </pc:sldChg>
      <pc:sldChg chg="modSp add mod">
        <pc:chgData name="Mikael Björn Skovlie" userId="ac6ba28a-e9fa-41c3-b776-5f170b2d98a8" providerId="ADAL" clId="{1A616F56-0904-48D5-8F83-885693722ECD}" dt="2025-08-12T12:28:01.328" v="1932" actId="1076"/>
        <pc:sldMkLst>
          <pc:docMk/>
          <pc:sldMk cId="2542387789" sldId="439"/>
        </pc:sldMkLst>
        <pc:spChg chg="mod">
          <ac:chgData name="Mikael Björn Skovlie" userId="ac6ba28a-e9fa-41c3-b776-5f170b2d98a8" providerId="ADAL" clId="{1A616F56-0904-48D5-8F83-885693722ECD}" dt="2025-08-12T12:28:01.328" v="1932" actId="1076"/>
          <ac:spMkLst>
            <pc:docMk/>
            <pc:sldMk cId="2542387789" sldId="439"/>
            <ac:spMk id="3" creationId="{00000000-0000-0000-0000-000000000000}"/>
          </ac:spMkLst>
        </pc:spChg>
      </pc:sldChg>
    </pc:docChg>
  </pc:docChgLst>
  <pc:docChgLst>
    <pc:chgData name="Patrick Thomas Stark" userId="e34b0de5-3322-41b2-9eeb-d0f2fbbd40ec" providerId="ADAL" clId="{EAF4B319-270E-4B30-9D8C-40D5E9D07677}"/>
    <pc:docChg chg="custSel addSld delSld modSld modSection">
      <pc:chgData name="Patrick Thomas Stark" userId="e34b0de5-3322-41b2-9eeb-d0f2fbbd40ec" providerId="ADAL" clId="{EAF4B319-270E-4B30-9D8C-40D5E9D07677}" dt="2024-08-20T11:21:56.248" v="15" actId="14100"/>
      <pc:docMkLst>
        <pc:docMk/>
      </pc:docMkLst>
      <pc:sldChg chg="del">
        <pc:chgData name="Patrick Thomas Stark" userId="e34b0de5-3322-41b2-9eeb-d0f2fbbd40ec" providerId="ADAL" clId="{EAF4B319-270E-4B30-9D8C-40D5E9D07677}" dt="2024-08-20T11:18:30.623" v="0" actId="2696"/>
        <pc:sldMkLst>
          <pc:docMk/>
          <pc:sldMk cId="2838470103" sldId="413"/>
        </pc:sldMkLst>
      </pc:sldChg>
      <pc:sldChg chg="addSp delSp modSp new mod modClrScheme chgLayout">
        <pc:chgData name="Patrick Thomas Stark" userId="e34b0de5-3322-41b2-9eeb-d0f2fbbd40ec" providerId="ADAL" clId="{EAF4B319-270E-4B30-9D8C-40D5E9D07677}" dt="2024-08-20T11:21:56.248" v="15" actId="14100"/>
        <pc:sldMkLst>
          <pc:docMk/>
          <pc:sldMk cId="2754392224" sldId="429"/>
        </pc:sldMkLst>
      </pc:sldChg>
    </pc:docChg>
  </pc:docChgLst>
  <pc:docChgLst>
    <pc:chgData name="Mikael Björn Skovlie" userId="S::mskovl@osloskolen.no::ac6ba28a-e9fa-41c3-b776-5f170b2d98a8" providerId="AD" clId="Web-{2373631D-A005-45AF-AD43-D7C41B0F0BD2}"/>
    <pc:docChg chg="addSld delSld modSld modSection">
      <pc:chgData name="Mikael Björn Skovlie" userId="S::mskovl@osloskolen.no::ac6ba28a-e9fa-41c3-b776-5f170b2d98a8" providerId="AD" clId="Web-{2373631D-A005-45AF-AD43-D7C41B0F0BD2}" dt="2025-08-05T12:52:05.835" v="85" actId="1076"/>
      <pc:docMkLst>
        <pc:docMk/>
      </pc:docMkLst>
      <pc:sldChg chg="modSp">
        <pc:chgData name="Mikael Björn Skovlie" userId="S::mskovl@osloskolen.no::ac6ba28a-e9fa-41c3-b776-5f170b2d98a8" providerId="AD" clId="Web-{2373631D-A005-45AF-AD43-D7C41B0F0BD2}" dt="2025-08-05T12:52:02.413" v="84" actId="1076"/>
        <pc:sldMkLst>
          <pc:docMk/>
          <pc:sldMk cId="4119642702" sldId="393"/>
        </pc:sldMkLst>
      </pc:sldChg>
      <pc:sldChg chg="modSp">
        <pc:chgData name="Mikael Björn Skovlie" userId="S::mskovl@osloskolen.no::ac6ba28a-e9fa-41c3-b776-5f170b2d98a8" providerId="AD" clId="Web-{2373631D-A005-45AF-AD43-D7C41B0F0BD2}" dt="2025-08-05T12:52:05.835" v="85" actId="1076"/>
        <pc:sldMkLst>
          <pc:docMk/>
          <pc:sldMk cId="3604806033" sldId="412"/>
        </pc:sldMkLst>
        <pc:spChg chg="mod">
          <ac:chgData name="Mikael Björn Skovlie" userId="S::mskovl@osloskolen.no::ac6ba28a-e9fa-41c3-b776-5f170b2d98a8" providerId="AD" clId="Web-{2373631D-A005-45AF-AD43-D7C41B0F0BD2}" dt="2025-08-05T12:52:05.835" v="85" actId="1076"/>
          <ac:spMkLst>
            <pc:docMk/>
            <pc:sldMk cId="3604806033" sldId="412"/>
            <ac:spMk id="3" creationId="{00000000-0000-0000-0000-000000000000}"/>
          </ac:spMkLst>
        </pc:spChg>
      </pc:sldChg>
      <pc:sldChg chg="modSp">
        <pc:chgData name="Mikael Björn Skovlie" userId="S::mskovl@osloskolen.no::ac6ba28a-e9fa-41c3-b776-5f170b2d98a8" providerId="AD" clId="Web-{2373631D-A005-45AF-AD43-D7C41B0F0BD2}" dt="2025-08-05T12:51:33.443" v="81" actId="1076"/>
        <pc:sldMkLst>
          <pc:docMk/>
          <pc:sldMk cId="2411984633" sldId="417"/>
        </pc:sldMkLst>
        <pc:spChg chg="mod">
          <ac:chgData name="Mikael Björn Skovlie" userId="S::mskovl@osloskolen.no::ac6ba28a-e9fa-41c3-b776-5f170b2d98a8" providerId="AD" clId="Web-{2373631D-A005-45AF-AD43-D7C41B0F0BD2}" dt="2025-08-05T12:51:33.443" v="81" actId="1076"/>
          <ac:spMkLst>
            <pc:docMk/>
            <pc:sldMk cId="2411984633" sldId="417"/>
            <ac:spMk id="3" creationId="{3667771E-3DF6-BF39-8E47-7E9B7B3FD81F}"/>
          </ac:spMkLst>
        </pc:spChg>
      </pc:sldChg>
      <pc:sldChg chg="modSp">
        <pc:chgData name="Mikael Björn Skovlie" userId="S::mskovl@osloskolen.no::ac6ba28a-e9fa-41c3-b776-5f170b2d98a8" providerId="AD" clId="Web-{2373631D-A005-45AF-AD43-D7C41B0F0BD2}" dt="2025-08-05T12:51:38.881" v="82" actId="1076"/>
        <pc:sldMkLst>
          <pc:docMk/>
          <pc:sldMk cId="3405395649" sldId="426"/>
        </pc:sldMkLst>
        <pc:spChg chg="mod">
          <ac:chgData name="Mikael Björn Skovlie" userId="S::mskovl@osloskolen.no::ac6ba28a-e9fa-41c3-b776-5f170b2d98a8" providerId="AD" clId="Web-{2373631D-A005-45AF-AD43-D7C41B0F0BD2}" dt="2025-08-05T12:51:38.881" v="82" actId="1076"/>
          <ac:spMkLst>
            <pc:docMk/>
            <pc:sldMk cId="3405395649" sldId="426"/>
            <ac:spMk id="3" creationId="{B64BC287-85D9-FE6F-BBC9-3220C4FFFE86}"/>
          </ac:spMkLst>
        </pc:spChg>
      </pc:sldChg>
      <pc:sldChg chg="modSp">
        <pc:chgData name="Mikael Björn Skovlie" userId="S::mskovl@osloskolen.no::ac6ba28a-e9fa-41c3-b776-5f170b2d98a8" providerId="AD" clId="Web-{2373631D-A005-45AF-AD43-D7C41B0F0BD2}" dt="2025-08-05T12:51:42.803" v="83" actId="1076"/>
        <pc:sldMkLst>
          <pc:docMk/>
          <pc:sldMk cId="112794571" sldId="428"/>
        </pc:sldMkLst>
      </pc:sldChg>
      <pc:sldChg chg="modSp">
        <pc:chgData name="Mikael Björn Skovlie" userId="S::mskovl@osloskolen.no::ac6ba28a-e9fa-41c3-b776-5f170b2d98a8" providerId="AD" clId="Web-{2373631D-A005-45AF-AD43-D7C41B0F0BD2}" dt="2025-08-05T12:51:01.020" v="78" actId="14100"/>
        <pc:sldMkLst>
          <pc:docMk/>
          <pc:sldMk cId="434942031" sldId="431"/>
        </pc:sldMkLst>
        <pc:spChg chg="mod">
          <ac:chgData name="Mikael Björn Skovlie" userId="S::mskovl@osloskolen.no::ac6ba28a-e9fa-41c3-b776-5f170b2d98a8" providerId="AD" clId="Web-{2373631D-A005-45AF-AD43-D7C41B0F0BD2}" dt="2025-08-05T12:51:01.020" v="78" actId="14100"/>
          <ac:spMkLst>
            <pc:docMk/>
            <pc:sldMk cId="434942031" sldId="431"/>
            <ac:spMk id="3" creationId="{C11C1435-67BF-EA2E-ED4B-F4D9D7D9301B}"/>
          </ac:spMkLst>
        </pc:spChg>
      </pc:sldChg>
      <pc:sldChg chg="modSp del">
        <pc:chgData name="Mikael Björn Skovlie" userId="S::mskovl@osloskolen.no::ac6ba28a-e9fa-41c3-b776-5f170b2d98a8" providerId="AD" clId="Web-{2373631D-A005-45AF-AD43-D7C41B0F0BD2}" dt="2025-08-05T12:50:34.738" v="73"/>
        <pc:sldMkLst>
          <pc:docMk/>
          <pc:sldMk cId="4247764140" sldId="432"/>
        </pc:sldMkLst>
      </pc:sldChg>
      <pc:sldChg chg="modSp add replId">
        <pc:chgData name="Mikael Björn Skovlie" userId="S::mskovl@osloskolen.no::ac6ba28a-e9fa-41c3-b776-5f170b2d98a8" providerId="AD" clId="Web-{2373631D-A005-45AF-AD43-D7C41B0F0BD2}" dt="2025-08-05T12:51:17.552" v="80" actId="20577"/>
        <pc:sldMkLst>
          <pc:docMk/>
          <pc:sldMk cId="1766036601" sldId="433"/>
        </pc:sldMkLst>
        <pc:spChg chg="mod">
          <ac:chgData name="Mikael Björn Skovlie" userId="S::mskovl@osloskolen.no::ac6ba28a-e9fa-41c3-b776-5f170b2d98a8" providerId="AD" clId="Web-{2373631D-A005-45AF-AD43-D7C41B0F0BD2}" dt="2025-08-05T12:50:40.520" v="74" actId="1076"/>
          <ac:spMkLst>
            <pc:docMk/>
            <pc:sldMk cId="1766036601" sldId="433"/>
            <ac:spMk id="2" creationId="{FFCE0E6D-3AA7-8408-613D-02508D4D999D}"/>
          </ac:spMkLst>
        </pc:spChg>
        <pc:spChg chg="mod">
          <ac:chgData name="Mikael Björn Skovlie" userId="S::mskovl@osloskolen.no::ac6ba28a-e9fa-41c3-b776-5f170b2d98a8" providerId="AD" clId="Web-{2373631D-A005-45AF-AD43-D7C41B0F0BD2}" dt="2025-08-05T12:51:17.552" v="80" actId="20577"/>
          <ac:spMkLst>
            <pc:docMk/>
            <pc:sldMk cId="1766036601" sldId="433"/>
            <ac:spMk id="3" creationId="{0577A3F2-68BF-776B-1372-90063785FF51}"/>
          </ac:spMkLst>
        </pc:spChg>
      </pc:sldChg>
    </pc:docChg>
  </pc:docChgLst>
  <pc:docChgLst>
    <pc:chgData name="Mikael Björn Skovlie" userId="S::mskovl@osloskolen.no::ac6ba28a-e9fa-41c3-b776-5f170b2d98a8" providerId="AD" clId="Web-{046DAAE9-5B2B-4FB4-8B3E-4CA6AA591F57}"/>
    <pc:docChg chg="modSld">
      <pc:chgData name="Mikael Björn Skovlie" userId="S::mskovl@osloskolen.no::ac6ba28a-e9fa-41c3-b776-5f170b2d98a8" providerId="AD" clId="Web-{046DAAE9-5B2B-4FB4-8B3E-4CA6AA591F57}" dt="2025-06-27T12:39:25.937" v="4" actId="20577"/>
      <pc:docMkLst>
        <pc:docMk/>
      </pc:docMkLst>
      <pc:sldChg chg="modSp">
        <pc:chgData name="Mikael Björn Skovlie" userId="S::mskovl@osloskolen.no::ac6ba28a-e9fa-41c3-b776-5f170b2d98a8" providerId="AD" clId="Web-{046DAAE9-5B2B-4FB4-8B3E-4CA6AA591F57}" dt="2025-06-27T12:39:25.937" v="4" actId="20577"/>
        <pc:sldMkLst>
          <pc:docMk/>
          <pc:sldMk cId="434942031" sldId="431"/>
        </pc:sldMkLst>
      </pc:sldChg>
    </pc:docChg>
  </pc:docChgLst>
  <pc:docChgLst>
    <pc:chgData name="Mikael Björn Skovlie" userId="S::mskovl@osloskolen.no::ac6ba28a-e9fa-41c3-b776-5f170b2d98a8" providerId="AD" clId="Web-{B3E311AA-6524-4681-A0DA-7CAEDCF488BE}"/>
    <pc:docChg chg="addSld delSld modSld sldOrd modSection">
      <pc:chgData name="Mikael Björn Skovlie" userId="S::mskovl@osloskolen.no::ac6ba28a-e9fa-41c3-b776-5f170b2d98a8" providerId="AD" clId="Web-{B3E311AA-6524-4681-A0DA-7CAEDCF488BE}" dt="2025-06-27T12:38:34.384" v="288" actId="20577"/>
      <pc:docMkLst>
        <pc:docMk/>
      </pc:docMkLst>
      <pc:sldChg chg="modSp">
        <pc:chgData name="Mikael Björn Skovlie" userId="S::mskovl@osloskolen.no::ac6ba28a-e9fa-41c3-b776-5f170b2d98a8" providerId="AD" clId="Web-{B3E311AA-6524-4681-A0DA-7CAEDCF488BE}" dt="2025-06-27T12:29:44.431" v="4" actId="20577"/>
        <pc:sldMkLst>
          <pc:docMk/>
          <pc:sldMk cId="1787368115" sldId="389"/>
        </pc:sldMkLst>
      </pc:sldChg>
      <pc:sldChg chg="modSp new ord">
        <pc:chgData name="Mikael Björn Skovlie" userId="S::mskovl@osloskolen.no::ac6ba28a-e9fa-41c3-b776-5f170b2d98a8" providerId="AD" clId="Web-{B3E311AA-6524-4681-A0DA-7CAEDCF488BE}" dt="2025-06-27T12:38:12.679" v="272" actId="20577"/>
        <pc:sldMkLst>
          <pc:docMk/>
          <pc:sldMk cId="434942031" sldId="431"/>
        </pc:sldMkLst>
      </pc:sldChg>
      <pc:sldChg chg="new del">
        <pc:chgData name="Mikael Björn Skovlie" userId="S::mskovl@osloskolen.no::ac6ba28a-e9fa-41c3-b776-5f170b2d98a8" providerId="AD" clId="Web-{B3E311AA-6524-4681-A0DA-7CAEDCF488BE}" dt="2025-06-27T12:29:54.869" v="6"/>
        <pc:sldMkLst>
          <pc:docMk/>
          <pc:sldMk cId="2489165652" sldId="431"/>
        </pc:sldMkLst>
      </pc:sldChg>
      <pc:sldChg chg="new del ord">
        <pc:chgData name="Mikael Björn Skovlie" userId="S::mskovl@osloskolen.no::ac6ba28a-e9fa-41c3-b776-5f170b2d98a8" providerId="AD" clId="Web-{B3E311AA-6524-4681-A0DA-7CAEDCF488BE}" dt="2025-06-27T12:30:23.433" v="16"/>
        <pc:sldMkLst>
          <pc:docMk/>
          <pc:sldMk cId="699537825" sldId="432"/>
        </pc:sldMkLst>
      </pc:sldChg>
      <pc:sldChg chg="modSp add ord replId">
        <pc:chgData name="Mikael Björn Skovlie" userId="S::mskovl@osloskolen.no::ac6ba28a-e9fa-41c3-b776-5f170b2d98a8" providerId="AD" clId="Web-{B3E311AA-6524-4681-A0DA-7CAEDCF488BE}" dt="2025-06-27T12:38:34.384" v="288" actId="20577"/>
        <pc:sldMkLst>
          <pc:docMk/>
          <pc:sldMk cId="4247764140" sldId="432"/>
        </pc:sldMkLst>
      </pc:sldChg>
    </pc:docChg>
  </pc:docChgLst>
  <pc:docChgLst>
    <pc:chgData name="Mikael Björn Skovlie" userId="ac6ba28a-e9fa-41c3-b776-5f170b2d98a8" providerId="ADAL" clId="{A499B9CA-FCCF-46D1-B1E0-BF290B94C72B}"/>
    <pc:docChg chg="delSld modSld modSection">
      <pc:chgData name="Mikael Björn Skovlie" userId="ac6ba28a-e9fa-41c3-b776-5f170b2d98a8" providerId="ADAL" clId="{A499B9CA-FCCF-46D1-B1E0-BF290B94C72B}" dt="2025-08-12T10:41:35.571" v="53" actId="47"/>
      <pc:docMkLst>
        <pc:docMk/>
      </pc:docMkLst>
      <pc:sldChg chg="modNotesTx">
        <pc:chgData name="Mikael Björn Skovlie" userId="ac6ba28a-e9fa-41c3-b776-5f170b2d98a8" providerId="ADAL" clId="{A499B9CA-FCCF-46D1-B1E0-BF290B94C72B}" dt="2025-08-12T10:37:28.432" v="26" actId="20577"/>
        <pc:sldMkLst>
          <pc:docMk/>
          <pc:sldMk cId="1390078204" sldId="261"/>
        </pc:sldMkLst>
      </pc:sldChg>
      <pc:sldChg chg="modNotesTx">
        <pc:chgData name="Mikael Björn Skovlie" userId="ac6ba28a-e9fa-41c3-b776-5f170b2d98a8" providerId="ADAL" clId="{A499B9CA-FCCF-46D1-B1E0-BF290B94C72B}" dt="2025-08-12T10:37:18.144" v="12" actId="20577"/>
        <pc:sldMkLst>
          <pc:docMk/>
          <pc:sldMk cId="291768488" sldId="411"/>
        </pc:sldMkLst>
      </pc:sldChg>
      <pc:sldChg chg="modNotesTx">
        <pc:chgData name="Mikael Björn Skovlie" userId="ac6ba28a-e9fa-41c3-b776-5f170b2d98a8" providerId="ADAL" clId="{A499B9CA-FCCF-46D1-B1E0-BF290B94C72B}" dt="2025-08-12T10:37:12.608" v="5" actId="20577"/>
        <pc:sldMkLst>
          <pc:docMk/>
          <pc:sldMk cId="2387655978" sldId="416"/>
        </pc:sldMkLst>
      </pc:sldChg>
      <pc:sldChg chg="modNotesTx">
        <pc:chgData name="Mikael Björn Skovlie" userId="ac6ba28a-e9fa-41c3-b776-5f170b2d98a8" providerId="ADAL" clId="{A499B9CA-FCCF-46D1-B1E0-BF290B94C72B}" dt="2025-08-12T10:40:23.512" v="52" actId="20577"/>
        <pc:sldMkLst>
          <pc:docMk/>
          <pc:sldMk cId="112794571" sldId="428"/>
        </pc:sldMkLst>
      </pc:sldChg>
      <pc:sldChg chg="modNotesTx">
        <pc:chgData name="Mikael Björn Skovlie" userId="ac6ba28a-e9fa-41c3-b776-5f170b2d98a8" providerId="ADAL" clId="{A499B9CA-FCCF-46D1-B1E0-BF290B94C72B}" dt="2025-08-12T10:37:23.931" v="19" actId="20577"/>
        <pc:sldMkLst>
          <pc:docMk/>
          <pc:sldMk cId="2754392224" sldId="429"/>
        </pc:sldMkLst>
      </pc:sldChg>
      <pc:sldChg chg="modNotesTx">
        <pc:chgData name="Mikael Björn Skovlie" userId="ac6ba28a-e9fa-41c3-b776-5f170b2d98a8" providerId="ADAL" clId="{A499B9CA-FCCF-46D1-B1E0-BF290B94C72B}" dt="2025-08-12T10:37:37.790" v="33" actId="20577"/>
        <pc:sldMkLst>
          <pc:docMk/>
          <pc:sldMk cId="434942031" sldId="431"/>
        </pc:sldMkLst>
      </pc:sldChg>
      <pc:sldChg chg="del">
        <pc:chgData name="Mikael Björn Skovlie" userId="ac6ba28a-e9fa-41c3-b776-5f170b2d98a8" providerId="ADAL" clId="{A499B9CA-FCCF-46D1-B1E0-BF290B94C72B}" dt="2025-08-12T10:41:35.571" v="53" actId="47"/>
        <pc:sldMkLst>
          <pc:docMk/>
          <pc:sldMk cId="1613264694" sldId="435"/>
        </pc:sldMkLst>
      </pc:sldChg>
    </pc:docChg>
  </pc:docChgLst>
  <pc:docChgLst>
    <pc:chgData name="Patrick Thomas Stark" userId="S::pstark@osloskolen.no::e34b0de5-3322-41b2-9eeb-d0f2fbbd40ec" providerId="AD" clId="Web-{E4AC2E46-E9B6-CCEB-D5E2-810DD91CB3C9}"/>
    <pc:docChg chg="modSld">
      <pc:chgData name="Patrick Thomas Stark" userId="S::pstark@osloskolen.no::e34b0de5-3322-41b2-9eeb-d0f2fbbd40ec" providerId="AD" clId="Web-{E4AC2E46-E9B6-CCEB-D5E2-810DD91CB3C9}" dt="2025-08-12T10:28:56.573" v="3" actId="20577"/>
      <pc:docMkLst>
        <pc:docMk/>
      </pc:docMkLst>
      <pc:sldChg chg="modSp">
        <pc:chgData name="Patrick Thomas Stark" userId="S::pstark@osloskolen.no::e34b0de5-3322-41b2-9eeb-d0f2fbbd40ec" providerId="AD" clId="Web-{E4AC2E46-E9B6-CCEB-D5E2-810DD91CB3C9}" dt="2025-08-12T10:28:56.573" v="3" actId="20577"/>
        <pc:sldMkLst>
          <pc:docMk/>
          <pc:sldMk cId="3604806033" sldId="412"/>
        </pc:sldMkLst>
        <pc:spChg chg="mod">
          <ac:chgData name="Patrick Thomas Stark" userId="S::pstark@osloskolen.no::e34b0de5-3322-41b2-9eeb-d0f2fbbd40ec" providerId="AD" clId="Web-{E4AC2E46-E9B6-CCEB-D5E2-810DD91CB3C9}" dt="2025-08-12T10:28:56.573" v="3" actId="20577"/>
          <ac:spMkLst>
            <pc:docMk/>
            <pc:sldMk cId="3604806033" sldId="412"/>
            <ac:spMk id="3" creationId="{00000000-0000-0000-0000-000000000000}"/>
          </ac:spMkLst>
        </pc:spChg>
      </pc:sldChg>
    </pc:docChg>
  </pc:docChgLst>
  <pc:docChgLst>
    <pc:chgData name="Mikael Björn Skovlie" userId="S::mskovl@osloskolen.no::ac6ba28a-e9fa-41c3-b776-5f170b2d98a8" providerId="AD" clId="Web-{D0AF68DE-C6A2-4AE4-9408-B18807237F0D}"/>
    <pc:docChg chg="modSld">
      <pc:chgData name="Mikael Björn Skovlie" userId="S::mskovl@osloskolen.no::ac6ba28a-e9fa-41c3-b776-5f170b2d98a8" providerId="AD" clId="Web-{D0AF68DE-C6A2-4AE4-9408-B18807237F0D}" dt="2025-08-18T08:58:02.827" v="4" actId="20577"/>
      <pc:docMkLst>
        <pc:docMk/>
      </pc:docMkLst>
      <pc:sldChg chg="modSp">
        <pc:chgData name="Mikael Björn Skovlie" userId="S::mskovl@osloskolen.no::ac6ba28a-e9fa-41c3-b776-5f170b2d98a8" providerId="AD" clId="Web-{D0AF68DE-C6A2-4AE4-9408-B18807237F0D}" dt="2025-08-18T08:58:02.827" v="4" actId="20577"/>
        <pc:sldMkLst>
          <pc:docMk/>
          <pc:sldMk cId="2878714277" sldId="393"/>
        </pc:sldMkLst>
        <pc:spChg chg="mod">
          <ac:chgData name="Mikael Björn Skovlie" userId="S::mskovl@osloskolen.no::ac6ba28a-e9fa-41c3-b776-5f170b2d98a8" providerId="AD" clId="Web-{D0AF68DE-C6A2-4AE4-9408-B18807237F0D}" dt="2025-08-18T08:58:02.827" v="4" actId="20577"/>
          <ac:spMkLst>
            <pc:docMk/>
            <pc:sldMk cId="2878714277" sldId="393"/>
            <ac:spMk id="3" creationId="{00000000-0000-0000-0000-000000000000}"/>
          </ac:spMkLst>
        </pc:spChg>
      </pc:sldChg>
    </pc:docChg>
  </pc:docChgLst>
  <pc:docChgLst>
    <pc:chgData name="Marthe Pettersen" userId="53e68525-116b-43d4-a227-2d58412bfc65" providerId="ADAL" clId="{1B2D2A0B-18D9-4C36-A4C6-65C8F2B0F91D}"/>
    <pc:docChg chg="undo redo custSel addSld delSld modSld modMainMaster modSection">
      <pc:chgData name="Marthe Pettersen" userId="53e68525-116b-43d4-a227-2d58412bfc65" providerId="ADAL" clId="{1B2D2A0B-18D9-4C36-A4C6-65C8F2B0F91D}" dt="2024-08-20T13:00:44.853" v="685" actId="700"/>
      <pc:docMkLst>
        <pc:docMk/>
      </pc:docMkLst>
      <pc:sldChg chg="modSp mod setBg chgLayout">
        <pc:chgData name="Marthe Pettersen" userId="53e68525-116b-43d4-a227-2d58412bfc65" providerId="ADAL" clId="{1B2D2A0B-18D9-4C36-A4C6-65C8F2B0F91D}" dt="2024-08-20T12:41:58.288" v="322"/>
        <pc:sldMkLst>
          <pc:docMk/>
          <pc:sldMk cId="3555625550" sldId="258"/>
        </pc:sldMkLst>
      </pc:sldChg>
      <pc:sldChg chg="addSp delSp modSp mod setBg chgLayout">
        <pc:chgData name="Marthe Pettersen" userId="53e68525-116b-43d4-a227-2d58412bfc65" providerId="ADAL" clId="{1B2D2A0B-18D9-4C36-A4C6-65C8F2B0F91D}" dt="2024-08-20T12:41:58.288" v="322"/>
        <pc:sldMkLst>
          <pc:docMk/>
          <pc:sldMk cId="816897329" sldId="259"/>
        </pc:sldMkLst>
      </pc:sldChg>
      <pc:sldChg chg="delSp mod setBg">
        <pc:chgData name="Marthe Pettersen" userId="53e68525-116b-43d4-a227-2d58412bfc65" providerId="ADAL" clId="{1B2D2A0B-18D9-4C36-A4C6-65C8F2B0F91D}" dt="2024-08-20T12:41:58.288" v="322"/>
        <pc:sldMkLst>
          <pc:docMk/>
          <pc:sldMk cId="4292231898" sldId="260"/>
        </pc:sldMkLst>
      </pc:sldChg>
      <pc:sldChg chg="addSp delSp modSp mod modClrScheme chgLayout">
        <pc:chgData name="Marthe Pettersen" userId="53e68525-116b-43d4-a227-2d58412bfc65" providerId="ADAL" clId="{1B2D2A0B-18D9-4C36-A4C6-65C8F2B0F91D}" dt="2024-08-20T12:44:29.644" v="386" actId="403"/>
        <pc:sldMkLst>
          <pc:docMk/>
          <pc:sldMk cId="1390078204" sldId="261"/>
        </pc:sldMkLst>
      </pc:sldChg>
      <pc:sldChg chg="setBg">
        <pc:chgData name="Marthe Pettersen" userId="53e68525-116b-43d4-a227-2d58412bfc65" providerId="ADAL" clId="{1B2D2A0B-18D9-4C36-A4C6-65C8F2B0F91D}" dt="2024-08-20T12:41:58.288" v="322"/>
        <pc:sldMkLst>
          <pc:docMk/>
          <pc:sldMk cId="3907582773" sldId="386"/>
        </pc:sldMkLst>
      </pc:sldChg>
      <pc:sldChg chg="addSp modSp mod modClrScheme chgLayout">
        <pc:chgData name="Marthe Pettersen" userId="53e68525-116b-43d4-a227-2d58412bfc65" providerId="ADAL" clId="{1B2D2A0B-18D9-4C36-A4C6-65C8F2B0F91D}" dt="2024-08-20T12:43:46.885" v="376" actId="1076"/>
        <pc:sldMkLst>
          <pc:docMk/>
          <pc:sldMk cId="1787368115" sldId="389"/>
        </pc:sldMkLst>
      </pc:sldChg>
      <pc:sldChg chg="modSp mod setBg">
        <pc:chgData name="Marthe Pettersen" userId="53e68525-116b-43d4-a227-2d58412bfc65" providerId="ADAL" clId="{1B2D2A0B-18D9-4C36-A4C6-65C8F2B0F91D}" dt="2024-08-20T12:51:28.580" v="562" actId="21"/>
        <pc:sldMkLst>
          <pc:docMk/>
          <pc:sldMk cId="2549476614" sldId="391"/>
        </pc:sldMkLst>
      </pc:sldChg>
      <pc:sldChg chg="modSp mod setBg chgLayout">
        <pc:chgData name="Marthe Pettersen" userId="53e68525-116b-43d4-a227-2d58412bfc65" providerId="ADAL" clId="{1B2D2A0B-18D9-4C36-A4C6-65C8F2B0F91D}" dt="2024-08-20T12:55:47.093" v="638" actId="20577"/>
        <pc:sldMkLst>
          <pc:docMk/>
          <pc:sldMk cId="4119642702" sldId="393"/>
        </pc:sldMkLst>
      </pc:sldChg>
      <pc:sldChg chg="modSp mod setBg chgLayout">
        <pc:chgData name="Marthe Pettersen" userId="53e68525-116b-43d4-a227-2d58412bfc65" providerId="ADAL" clId="{1B2D2A0B-18D9-4C36-A4C6-65C8F2B0F91D}" dt="2024-08-20T13:00:44.853" v="685" actId="700"/>
        <pc:sldMkLst>
          <pc:docMk/>
          <pc:sldMk cId="2216734240" sldId="395"/>
        </pc:sldMkLst>
      </pc:sldChg>
      <pc:sldChg chg="modSp mod setBg chgLayout">
        <pc:chgData name="Marthe Pettersen" userId="53e68525-116b-43d4-a227-2d58412bfc65" providerId="ADAL" clId="{1B2D2A0B-18D9-4C36-A4C6-65C8F2B0F91D}" dt="2024-08-20T12:55:09.815" v="634" actId="113"/>
        <pc:sldMkLst>
          <pc:docMk/>
          <pc:sldMk cId="4126258177" sldId="397"/>
        </pc:sldMkLst>
      </pc:sldChg>
      <pc:sldChg chg="addSp delSp modSp mod setBg modClrScheme chgLayout">
        <pc:chgData name="Marthe Pettersen" userId="53e68525-116b-43d4-a227-2d58412bfc65" providerId="ADAL" clId="{1B2D2A0B-18D9-4C36-A4C6-65C8F2B0F91D}" dt="2024-08-20T12:57:41.609" v="647" actId="1076"/>
        <pc:sldMkLst>
          <pc:docMk/>
          <pc:sldMk cId="1108749264" sldId="401"/>
        </pc:sldMkLst>
      </pc:sldChg>
      <pc:sldChg chg="modSp mod modClrScheme chgLayout">
        <pc:chgData name="Marthe Pettersen" userId="53e68525-116b-43d4-a227-2d58412bfc65" providerId="ADAL" clId="{1B2D2A0B-18D9-4C36-A4C6-65C8F2B0F91D}" dt="2024-08-20T12:44:41.038" v="387" actId="700"/>
        <pc:sldMkLst>
          <pc:docMk/>
          <pc:sldMk cId="3794064081" sldId="402"/>
        </pc:sldMkLst>
      </pc:sldChg>
      <pc:sldChg chg="addSp delSp modSp mod modClrScheme chgLayout">
        <pc:chgData name="Marthe Pettersen" userId="53e68525-116b-43d4-a227-2d58412bfc65" providerId="ADAL" clId="{1B2D2A0B-18D9-4C36-A4C6-65C8F2B0F91D}" dt="2024-08-20T12:38:28.983" v="281" actId="5793"/>
        <pc:sldMkLst>
          <pc:docMk/>
          <pc:sldMk cId="291768488" sldId="411"/>
        </pc:sldMkLst>
      </pc:sldChg>
      <pc:sldChg chg="addSp delSp modSp del mod setBg modClrScheme modAnim setClrOvrMap chgLayout">
        <pc:chgData name="Marthe Pettersen" userId="53e68525-116b-43d4-a227-2d58412bfc65" providerId="ADAL" clId="{1B2D2A0B-18D9-4C36-A4C6-65C8F2B0F91D}" dt="2024-08-20T13:00:27.508" v="684" actId="2696"/>
        <pc:sldMkLst>
          <pc:docMk/>
          <pc:sldMk cId="3812207255" sldId="412"/>
        </pc:sldMkLst>
      </pc:sldChg>
      <pc:sldChg chg="setBg">
        <pc:chgData name="Marthe Pettersen" userId="53e68525-116b-43d4-a227-2d58412bfc65" providerId="ADAL" clId="{1B2D2A0B-18D9-4C36-A4C6-65C8F2B0F91D}" dt="2024-08-20T12:41:58.288" v="322"/>
        <pc:sldMkLst>
          <pc:docMk/>
          <pc:sldMk cId="644546153" sldId="415"/>
        </pc:sldMkLst>
      </pc:sldChg>
      <pc:sldChg chg="modSp mod modClrScheme chgLayout">
        <pc:chgData name="Marthe Pettersen" userId="53e68525-116b-43d4-a227-2d58412bfc65" providerId="ADAL" clId="{1B2D2A0B-18D9-4C36-A4C6-65C8F2B0F91D}" dt="2024-08-20T12:36:35.037" v="256" actId="700"/>
        <pc:sldMkLst>
          <pc:docMk/>
          <pc:sldMk cId="2387655978" sldId="416"/>
        </pc:sldMkLst>
      </pc:sldChg>
      <pc:sldChg chg="modSp mod modClrScheme chgLayout">
        <pc:chgData name="Marthe Pettersen" userId="53e68525-116b-43d4-a227-2d58412bfc65" providerId="ADAL" clId="{1B2D2A0B-18D9-4C36-A4C6-65C8F2B0F91D}" dt="2024-08-20T12:38:51.304" v="288" actId="403"/>
        <pc:sldMkLst>
          <pc:docMk/>
          <pc:sldMk cId="2411984633" sldId="417"/>
        </pc:sldMkLst>
      </pc:sldChg>
      <pc:sldChg chg="modSp mod setBg chgLayout">
        <pc:chgData name="Marthe Pettersen" userId="53e68525-116b-43d4-a227-2d58412bfc65" providerId="ADAL" clId="{1B2D2A0B-18D9-4C36-A4C6-65C8F2B0F91D}" dt="2024-08-20T12:57:15.853" v="643" actId="700"/>
        <pc:sldMkLst>
          <pc:docMk/>
          <pc:sldMk cId="740260350" sldId="418"/>
        </pc:sldMkLst>
      </pc:sldChg>
      <pc:sldChg chg="modSp mod setBg">
        <pc:chgData name="Marthe Pettersen" userId="53e68525-116b-43d4-a227-2d58412bfc65" providerId="ADAL" clId="{1B2D2A0B-18D9-4C36-A4C6-65C8F2B0F91D}" dt="2024-08-20T12:59:46.084" v="683" actId="20577"/>
        <pc:sldMkLst>
          <pc:docMk/>
          <pc:sldMk cId="1022734743" sldId="419"/>
        </pc:sldMkLst>
      </pc:sldChg>
      <pc:sldChg chg="modSp mod setBg">
        <pc:chgData name="Marthe Pettersen" userId="53e68525-116b-43d4-a227-2d58412bfc65" providerId="ADAL" clId="{1B2D2A0B-18D9-4C36-A4C6-65C8F2B0F91D}" dt="2024-08-20T12:58:33.132" v="677" actId="20577"/>
        <pc:sldMkLst>
          <pc:docMk/>
          <pc:sldMk cId="1772535646" sldId="420"/>
        </pc:sldMkLst>
      </pc:sldChg>
      <pc:sldChg chg="setBg">
        <pc:chgData name="Marthe Pettersen" userId="53e68525-116b-43d4-a227-2d58412bfc65" providerId="ADAL" clId="{1B2D2A0B-18D9-4C36-A4C6-65C8F2B0F91D}" dt="2024-08-20T12:41:58.288" v="322"/>
        <pc:sldMkLst>
          <pc:docMk/>
          <pc:sldMk cId="3619686973" sldId="421"/>
        </pc:sldMkLst>
      </pc:sldChg>
      <pc:sldChg chg="delSp modSp mod setBg">
        <pc:chgData name="Marthe Pettersen" userId="53e68525-116b-43d4-a227-2d58412bfc65" providerId="ADAL" clId="{1B2D2A0B-18D9-4C36-A4C6-65C8F2B0F91D}" dt="2024-08-20T12:59:35.182" v="681"/>
        <pc:sldMkLst>
          <pc:docMk/>
          <pc:sldMk cId="543693611" sldId="422"/>
        </pc:sldMkLst>
      </pc:sldChg>
      <pc:sldChg chg="modSp mod modClrScheme chgLayout">
        <pc:chgData name="Marthe Pettersen" userId="53e68525-116b-43d4-a227-2d58412bfc65" providerId="ADAL" clId="{1B2D2A0B-18D9-4C36-A4C6-65C8F2B0F91D}" dt="2024-08-20T12:41:05.200" v="315" actId="20577"/>
        <pc:sldMkLst>
          <pc:docMk/>
          <pc:sldMk cId="3405395649" sldId="426"/>
        </pc:sldMkLst>
      </pc:sldChg>
      <pc:sldChg chg="modSp mod setBg chgLayout">
        <pc:chgData name="Marthe Pettersen" userId="53e68525-116b-43d4-a227-2d58412bfc65" providerId="ADAL" clId="{1B2D2A0B-18D9-4C36-A4C6-65C8F2B0F91D}" dt="2024-08-20T12:41:58.288" v="322"/>
        <pc:sldMkLst>
          <pc:docMk/>
          <pc:sldMk cId="112794571" sldId="428"/>
        </pc:sldMkLst>
      </pc:sldChg>
      <pc:sldChg chg="delSp modSp mod modClrScheme chgLayout">
        <pc:chgData name="Marthe Pettersen" userId="53e68525-116b-43d4-a227-2d58412bfc65" providerId="ADAL" clId="{1B2D2A0B-18D9-4C36-A4C6-65C8F2B0F91D}" dt="2024-08-20T12:44:53.148" v="388" actId="1076"/>
        <pc:sldMkLst>
          <pc:docMk/>
          <pc:sldMk cId="2754392224" sldId="429"/>
        </pc:sldMkLst>
      </pc:sldChg>
      <pc:sldChg chg="addSp delSp modSp new mod modClrScheme chgLayout">
        <pc:chgData name="Marthe Pettersen" userId="53e68525-116b-43d4-a227-2d58412bfc65" providerId="ADAL" clId="{1B2D2A0B-18D9-4C36-A4C6-65C8F2B0F91D}" dt="2024-08-20T12:52:57.785" v="633" actId="20577"/>
        <pc:sldMkLst>
          <pc:docMk/>
          <pc:sldMk cId="1875234633" sldId="430"/>
        </pc:sldMkLst>
      </pc:sldChg>
      <pc:sldMasterChg chg="setBg modSldLayout">
        <pc:chgData name="Marthe Pettersen" userId="53e68525-116b-43d4-a227-2d58412bfc65" providerId="ADAL" clId="{1B2D2A0B-18D9-4C36-A4C6-65C8F2B0F91D}" dt="2024-08-20T12:42:57.885" v="325"/>
        <pc:sldMasterMkLst>
          <pc:docMk/>
          <pc:sldMasterMk cId="1816548450" sldId="2147483714"/>
        </pc:sldMasterMkLst>
        <pc:sldLayoutChg chg="setBg">
          <pc:chgData name="Marthe Pettersen" userId="53e68525-116b-43d4-a227-2d58412bfc65" providerId="ADAL" clId="{1B2D2A0B-18D9-4C36-A4C6-65C8F2B0F91D}" dt="2024-08-20T12:41:58.288" v="322"/>
          <pc:sldLayoutMkLst>
            <pc:docMk/>
            <pc:sldMasterMk cId="1816548450" sldId="2147483714"/>
            <pc:sldLayoutMk cId="142237975" sldId="2147483705"/>
          </pc:sldLayoutMkLst>
        </pc:sldLayoutChg>
        <pc:sldLayoutChg chg="setBg">
          <pc:chgData name="Marthe Pettersen" userId="53e68525-116b-43d4-a227-2d58412bfc65" providerId="ADAL" clId="{1B2D2A0B-18D9-4C36-A4C6-65C8F2B0F91D}" dt="2024-08-20T12:41:58.288" v="322"/>
          <pc:sldLayoutMkLst>
            <pc:docMk/>
            <pc:sldMasterMk cId="1816548450" sldId="2147483714"/>
            <pc:sldLayoutMk cId="2671044581" sldId="2147483711"/>
          </pc:sldLayoutMkLst>
        </pc:sldLayoutChg>
        <pc:sldLayoutChg chg="setBg">
          <pc:chgData name="Marthe Pettersen" userId="53e68525-116b-43d4-a227-2d58412bfc65" providerId="ADAL" clId="{1B2D2A0B-18D9-4C36-A4C6-65C8F2B0F91D}" dt="2024-08-20T12:41:58.288" v="322"/>
          <pc:sldLayoutMkLst>
            <pc:docMk/>
            <pc:sldMasterMk cId="1816548450" sldId="2147483714"/>
            <pc:sldLayoutMk cId="1614963941" sldId="2147483787"/>
          </pc:sldLayoutMkLst>
        </pc:sldLayoutChg>
        <pc:sldLayoutChg chg="setBg">
          <pc:chgData name="Marthe Pettersen" userId="53e68525-116b-43d4-a227-2d58412bfc65" providerId="ADAL" clId="{1B2D2A0B-18D9-4C36-A4C6-65C8F2B0F91D}" dt="2024-08-20T12:41:58.288" v="322"/>
          <pc:sldLayoutMkLst>
            <pc:docMk/>
            <pc:sldMasterMk cId="1816548450" sldId="2147483714"/>
            <pc:sldLayoutMk cId="1417312735" sldId="2147483844"/>
          </pc:sldLayoutMkLst>
        </pc:sldLayoutChg>
      </pc:sldMasterChg>
    </pc:docChg>
  </pc:docChgLst>
  <pc:docChgLst>
    <pc:chgData name="Patrick Thomas Stark" userId="S::pstark@osloskolen.no::e34b0de5-3322-41b2-9eeb-d0f2fbbd40ec" providerId="AD" clId="Web-{AC6ACC61-2690-A028-F361-C430BD86B2E3}"/>
    <pc:docChg chg="delSld modSld modSection">
      <pc:chgData name="Patrick Thomas Stark" userId="S::pstark@osloskolen.no::e34b0de5-3322-41b2-9eeb-d0f2fbbd40ec" providerId="AD" clId="Web-{AC6ACC61-2690-A028-F361-C430BD86B2E3}" dt="2025-08-18T12:34:23.567" v="1"/>
      <pc:docMkLst>
        <pc:docMk/>
      </pc:docMkLst>
      <pc:sldChg chg="mod modShow">
        <pc:chgData name="Patrick Thomas Stark" userId="S::pstark@osloskolen.no::e34b0de5-3322-41b2-9eeb-d0f2fbbd40ec" providerId="AD" clId="Web-{AC6ACC61-2690-A028-F361-C430BD86B2E3}" dt="2025-08-18T12:34:23.567" v="1"/>
        <pc:sldMkLst>
          <pc:docMk/>
          <pc:sldMk cId="291768488" sldId="411"/>
        </pc:sldMkLst>
      </pc:sldChg>
      <pc:sldChg chg="del">
        <pc:chgData name="Patrick Thomas Stark" userId="S::pstark@osloskolen.no::e34b0de5-3322-41b2-9eeb-d0f2fbbd40ec" providerId="AD" clId="Web-{AC6ACC61-2690-A028-F361-C430BD86B2E3}" dt="2025-08-18T12:34:00.613" v="0"/>
        <pc:sldMkLst>
          <pc:docMk/>
          <pc:sldMk cId="2754392224" sldId="429"/>
        </pc:sldMkLst>
      </pc:sldChg>
    </pc:docChg>
  </pc:docChgLst>
  <pc:docChgLst>
    <pc:chgData name="Marthe Pettersen" userId="53e68525-116b-43d4-a227-2d58412bfc65" providerId="ADAL" clId="{52FCB907-55E5-48D9-88F9-CB7EDF6AD000}"/>
    <pc:docChg chg="undo redo custSel addSld delSld modSld sldOrd modSection">
      <pc:chgData name="Marthe Pettersen" userId="53e68525-116b-43d4-a227-2d58412bfc65" providerId="ADAL" clId="{52FCB907-55E5-48D9-88F9-CB7EDF6AD000}" dt="2024-08-20T19:36:03.164" v="1528" actId="478"/>
      <pc:docMkLst>
        <pc:docMk/>
      </pc:docMkLst>
      <pc:sldChg chg="modSp mod chgLayout">
        <pc:chgData name="Marthe Pettersen" userId="53e68525-116b-43d4-a227-2d58412bfc65" providerId="ADAL" clId="{52FCB907-55E5-48D9-88F9-CB7EDF6AD000}" dt="2024-08-20T09:49:52.079" v="614" actId="27636"/>
        <pc:sldMkLst>
          <pc:docMk/>
          <pc:sldMk cId="3555625550" sldId="258"/>
        </pc:sldMkLst>
      </pc:sldChg>
      <pc:sldChg chg="delSp modSp mod">
        <pc:chgData name="Marthe Pettersen" userId="53e68525-116b-43d4-a227-2d58412bfc65" providerId="ADAL" clId="{52FCB907-55E5-48D9-88F9-CB7EDF6AD000}" dt="2024-08-20T09:50:24.035" v="618" actId="478"/>
        <pc:sldMkLst>
          <pc:docMk/>
          <pc:sldMk cId="816897329" sldId="259"/>
        </pc:sldMkLst>
      </pc:sldChg>
      <pc:sldChg chg="modSp mod">
        <pc:chgData name="Marthe Pettersen" userId="53e68525-116b-43d4-a227-2d58412bfc65" providerId="ADAL" clId="{52FCB907-55E5-48D9-88F9-CB7EDF6AD000}" dt="2024-08-20T19:18:27.489" v="981" actId="20577"/>
        <pc:sldMkLst>
          <pc:docMk/>
          <pc:sldMk cId="4292231898" sldId="260"/>
        </pc:sldMkLst>
      </pc:sldChg>
      <pc:sldChg chg="add del">
        <pc:chgData name="Marthe Pettersen" userId="53e68525-116b-43d4-a227-2d58412bfc65" providerId="ADAL" clId="{52FCB907-55E5-48D9-88F9-CB7EDF6AD000}" dt="2024-08-20T09:36:33.094" v="547" actId="47"/>
        <pc:sldMkLst>
          <pc:docMk/>
          <pc:sldMk cId="1390078204" sldId="261"/>
        </pc:sldMkLst>
      </pc:sldChg>
      <pc:sldChg chg="add del setBg">
        <pc:chgData name="Marthe Pettersen" userId="53e68525-116b-43d4-a227-2d58412bfc65" providerId="ADAL" clId="{52FCB907-55E5-48D9-88F9-CB7EDF6AD000}" dt="2024-08-20T09:42:28.271" v="567"/>
        <pc:sldMkLst>
          <pc:docMk/>
          <pc:sldMk cId="830008810" sldId="386"/>
        </pc:sldMkLst>
      </pc:sldChg>
      <pc:sldChg chg="modSp del mod ord">
        <pc:chgData name="Marthe Pettersen" userId="53e68525-116b-43d4-a227-2d58412bfc65" providerId="ADAL" clId="{52FCB907-55E5-48D9-88F9-CB7EDF6AD000}" dt="2024-08-20T09:42:15.616" v="565" actId="2696"/>
        <pc:sldMkLst>
          <pc:docMk/>
          <pc:sldMk cId="1017892449" sldId="386"/>
        </pc:sldMkLst>
      </pc:sldChg>
      <pc:sldChg chg="addSp modSp mod chgLayout">
        <pc:chgData name="Marthe Pettersen" userId="53e68525-116b-43d4-a227-2d58412bfc65" providerId="ADAL" clId="{52FCB907-55E5-48D9-88F9-CB7EDF6AD000}" dt="2024-08-20T09:52:31.180" v="688" actId="20577"/>
        <pc:sldMkLst>
          <pc:docMk/>
          <pc:sldMk cId="3907582773" sldId="386"/>
        </pc:sldMkLst>
      </pc:sldChg>
      <pc:sldChg chg="modSp mod">
        <pc:chgData name="Marthe Pettersen" userId="53e68525-116b-43d4-a227-2d58412bfc65" providerId="ADAL" clId="{52FCB907-55E5-48D9-88F9-CB7EDF6AD000}" dt="2024-08-14T09:31:21.071" v="23" actId="20577"/>
        <pc:sldMkLst>
          <pc:docMk/>
          <pc:sldMk cId="1787368115" sldId="389"/>
        </pc:sldMkLst>
      </pc:sldChg>
      <pc:sldChg chg="modSp mod chgLayout">
        <pc:chgData name="Marthe Pettersen" userId="53e68525-116b-43d4-a227-2d58412bfc65" providerId="ADAL" clId="{52FCB907-55E5-48D9-88F9-CB7EDF6AD000}" dt="2024-08-20T14:16:28.316" v="921" actId="20577"/>
        <pc:sldMkLst>
          <pc:docMk/>
          <pc:sldMk cId="2549476614" sldId="391"/>
        </pc:sldMkLst>
      </pc:sldChg>
      <pc:sldChg chg="modSp mod chgLayout">
        <pc:chgData name="Marthe Pettersen" userId="53e68525-116b-43d4-a227-2d58412bfc65" providerId="ADAL" clId="{52FCB907-55E5-48D9-88F9-CB7EDF6AD000}" dt="2024-08-20T19:34:58.278" v="1527" actId="20577"/>
        <pc:sldMkLst>
          <pc:docMk/>
          <pc:sldMk cId="4119642702" sldId="393"/>
        </pc:sldMkLst>
      </pc:sldChg>
      <pc:sldChg chg="add">
        <pc:chgData name="Marthe Pettersen" userId="53e68525-116b-43d4-a227-2d58412bfc65" providerId="ADAL" clId="{52FCB907-55E5-48D9-88F9-CB7EDF6AD000}" dt="2024-08-20T19:24:17.681" v="1142"/>
        <pc:sldMkLst>
          <pc:docMk/>
          <pc:sldMk cId="2070075564" sldId="395"/>
        </pc:sldMkLst>
      </pc:sldChg>
      <pc:sldChg chg="modSp del mod">
        <pc:chgData name="Marthe Pettersen" userId="53e68525-116b-43d4-a227-2d58412bfc65" providerId="ADAL" clId="{52FCB907-55E5-48D9-88F9-CB7EDF6AD000}" dt="2024-08-20T19:24:14.663" v="1141" actId="2696"/>
        <pc:sldMkLst>
          <pc:docMk/>
          <pc:sldMk cId="2216734240" sldId="395"/>
        </pc:sldMkLst>
      </pc:sldChg>
      <pc:sldChg chg="modSp mod">
        <pc:chgData name="Marthe Pettersen" userId="53e68525-116b-43d4-a227-2d58412bfc65" providerId="ADAL" clId="{52FCB907-55E5-48D9-88F9-CB7EDF6AD000}" dt="2024-08-20T14:24:07.396" v="948" actId="20577"/>
        <pc:sldMkLst>
          <pc:docMk/>
          <pc:sldMk cId="4126258177" sldId="397"/>
        </pc:sldMkLst>
      </pc:sldChg>
      <pc:sldChg chg="modSp mod">
        <pc:chgData name="Marthe Pettersen" userId="53e68525-116b-43d4-a227-2d58412bfc65" providerId="ADAL" clId="{52FCB907-55E5-48D9-88F9-CB7EDF6AD000}" dt="2024-08-14T09:31:08.272" v="11" actId="20577"/>
        <pc:sldMkLst>
          <pc:docMk/>
          <pc:sldMk cId="3794064081" sldId="402"/>
        </pc:sldMkLst>
      </pc:sldChg>
      <pc:sldChg chg="addSp delSp modSp mod modClrScheme addAnim delAnim modAnim chgLayout">
        <pc:chgData name="Marthe Pettersen" userId="53e68525-116b-43d4-a227-2d58412bfc65" providerId="ADAL" clId="{52FCB907-55E5-48D9-88F9-CB7EDF6AD000}" dt="2024-08-20T14:29:26.070" v="976" actId="403"/>
        <pc:sldMkLst>
          <pc:docMk/>
          <pc:sldMk cId="3604806033" sldId="412"/>
        </pc:sldMkLst>
      </pc:sldChg>
      <pc:sldChg chg="modSp mod">
        <pc:chgData name="Marthe Pettersen" userId="53e68525-116b-43d4-a227-2d58412bfc65" providerId="ADAL" clId="{52FCB907-55E5-48D9-88F9-CB7EDF6AD000}" dt="2024-08-20T09:53:01.326" v="726" actId="20577"/>
        <pc:sldMkLst>
          <pc:docMk/>
          <pc:sldMk cId="3812207255" sldId="412"/>
        </pc:sldMkLst>
      </pc:sldChg>
      <pc:sldChg chg="modSp mod chgLayout">
        <pc:chgData name="Marthe Pettersen" userId="53e68525-116b-43d4-a227-2d58412bfc65" providerId="ADAL" clId="{52FCB907-55E5-48D9-88F9-CB7EDF6AD000}" dt="2024-08-20T14:21:12.075" v="932" actId="700"/>
        <pc:sldMkLst>
          <pc:docMk/>
          <pc:sldMk cId="644546153" sldId="415"/>
        </pc:sldMkLst>
      </pc:sldChg>
      <pc:sldChg chg="add del setBg">
        <pc:chgData name="Marthe Pettersen" userId="53e68525-116b-43d4-a227-2d58412bfc65" providerId="ADAL" clId="{52FCB907-55E5-48D9-88F9-CB7EDF6AD000}" dt="2024-08-20T09:42:28.271" v="567"/>
        <pc:sldMkLst>
          <pc:docMk/>
          <pc:sldMk cId="2117159287" sldId="415"/>
        </pc:sldMkLst>
      </pc:sldChg>
      <pc:sldChg chg="modSp add del mod">
        <pc:chgData name="Marthe Pettersen" userId="53e68525-116b-43d4-a227-2d58412bfc65" providerId="ADAL" clId="{52FCB907-55E5-48D9-88F9-CB7EDF6AD000}" dt="2024-08-20T09:42:15.616" v="565" actId="2696"/>
        <pc:sldMkLst>
          <pc:docMk/>
          <pc:sldMk cId="3158794434" sldId="415"/>
        </pc:sldMkLst>
      </pc:sldChg>
      <pc:sldChg chg="modSp mod">
        <pc:chgData name="Marthe Pettersen" userId="53e68525-116b-43d4-a227-2d58412bfc65" providerId="ADAL" clId="{52FCB907-55E5-48D9-88F9-CB7EDF6AD000}" dt="2024-08-20T14:27:59.716" v="969" actId="20577"/>
        <pc:sldMkLst>
          <pc:docMk/>
          <pc:sldMk cId="740260350" sldId="418"/>
        </pc:sldMkLst>
      </pc:sldChg>
      <pc:sldChg chg="addSp delSp modSp mod modAnim chgLayout">
        <pc:chgData name="Marthe Pettersen" userId="53e68525-116b-43d4-a227-2d58412bfc65" providerId="ADAL" clId="{52FCB907-55E5-48D9-88F9-CB7EDF6AD000}" dt="2024-08-20T19:23:31.098" v="1126" actId="47"/>
        <pc:sldMkLst>
          <pc:docMk/>
          <pc:sldMk cId="1022734743" sldId="419"/>
        </pc:sldMkLst>
      </pc:sldChg>
      <pc:sldChg chg="addSp delSp modSp mod">
        <pc:chgData name="Marthe Pettersen" userId="53e68525-116b-43d4-a227-2d58412bfc65" providerId="ADAL" clId="{52FCB907-55E5-48D9-88F9-CB7EDF6AD000}" dt="2024-08-20T13:38:49.913" v="884" actId="14100"/>
        <pc:sldMkLst>
          <pc:docMk/>
          <pc:sldMk cId="1772535646" sldId="420"/>
        </pc:sldMkLst>
      </pc:sldChg>
      <pc:sldChg chg="addSp delSp modSp mod chgLayout">
        <pc:chgData name="Marthe Pettersen" userId="53e68525-116b-43d4-a227-2d58412bfc65" providerId="ADAL" clId="{52FCB907-55E5-48D9-88F9-CB7EDF6AD000}" dt="2024-08-20T19:31:43.400" v="1494" actId="20577"/>
        <pc:sldMkLst>
          <pc:docMk/>
          <pc:sldMk cId="3619686973" sldId="421"/>
        </pc:sldMkLst>
      </pc:sldChg>
      <pc:sldChg chg="modSp mod">
        <pc:chgData name="Marthe Pettersen" userId="53e68525-116b-43d4-a227-2d58412bfc65" providerId="ADAL" clId="{52FCB907-55E5-48D9-88F9-CB7EDF6AD000}" dt="2024-08-20T13:40:31.096" v="906" actId="1076"/>
        <pc:sldMkLst>
          <pc:docMk/>
          <pc:sldMk cId="543693611" sldId="422"/>
        </pc:sldMkLst>
      </pc:sldChg>
      <pc:sldChg chg="addSp delSp modSp mod setBg">
        <pc:chgData name="Marthe Pettersen" userId="53e68525-116b-43d4-a227-2d58412bfc65" providerId="ADAL" clId="{52FCB907-55E5-48D9-88F9-CB7EDF6AD000}" dt="2024-08-20T13:41:35.470" v="916" actId="20577"/>
        <pc:sldMkLst>
          <pc:docMk/>
          <pc:sldMk cId="3278842495" sldId="425"/>
        </pc:sldMkLst>
      </pc:sldChg>
      <pc:sldChg chg="modSp mod">
        <pc:chgData name="Marthe Pettersen" userId="53e68525-116b-43d4-a227-2d58412bfc65" providerId="ADAL" clId="{52FCB907-55E5-48D9-88F9-CB7EDF6AD000}" dt="2024-08-20T09:38:22.954" v="558" actId="20577"/>
        <pc:sldMkLst>
          <pc:docMk/>
          <pc:sldMk cId="3405395649" sldId="426"/>
        </pc:sldMkLst>
      </pc:sldChg>
      <pc:sldChg chg="delSp mod">
        <pc:chgData name="Marthe Pettersen" userId="53e68525-116b-43d4-a227-2d58412bfc65" providerId="ADAL" clId="{52FCB907-55E5-48D9-88F9-CB7EDF6AD000}" dt="2024-08-20T19:36:03.164" v="1528" actId="478"/>
        <pc:sldMkLst>
          <pc:docMk/>
          <pc:sldMk cId="4240110472" sldId="427"/>
        </pc:sldMkLst>
      </pc:sldChg>
      <pc:sldChg chg="modSp mod chgLayout">
        <pc:chgData name="Marthe Pettersen" userId="53e68525-116b-43d4-a227-2d58412bfc65" providerId="ADAL" clId="{52FCB907-55E5-48D9-88F9-CB7EDF6AD000}" dt="2024-08-20T09:50:00.303" v="615" actId="700"/>
        <pc:sldMkLst>
          <pc:docMk/>
          <pc:sldMk cId="112794571" sldId="428"/>
        </pc:sldMkLst>
      </pc:sldChg>
      <pc:sldChg chg="new del">
        <pc:chgData name="Marthe Pettersen" userId="53e68525-116b-43d4-a227-2d58412bfc65" providerId="ADAL" clId="{52FCB907-55E5-48D9-88F9-CB7EDF6AD000}" dt="2024-08-20T09:38:38.920" v="560" actId="680"/>
        <pc:sldMkLst>
          <pc:docMk/>
          <pc:sldMk cId="602987102" sldId="428"/>
        </pc:sldMkLst>
      </pc:sldChg>
      <pc:sldChg chg="add del setBg">
        <pc:chgData name="Marthe Pettersen" userId="53e68525-116b-43d4-a227-2d58412bfc65" providerId="ADAL" clId="{52FCB907-55E5-48D9-88F9-CB7EDF6AD000}" dt="2024-08-20T09:39:22.036" v="562"/>
        <pc:sldMkLst>
          <pc:docMk/>
          <pc:sldMk cId="4211145699" sldId="428"/>
        </pc:sldMkLst>
      </pc:sldChg>
      <pc:sldChg chg="modSp mod">
        <pc:chgData name="Marthe Pettersen" userId="53e68525-116b-43d4-a227-2d58412bfc65" providerId="ADAL" clId="{52FCB907-55E5-48D9-88F9-CB7EDF6AD000}" dt="2024-08-20T14:16:44.829" v="924" actId="20577"/>
        <pc:sldMkLst>
          <pc:docMk/>
          <pc:sldMk cId="1875234633"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18.08.2025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a:t>
            </a:fld>
            <a:endParaRPr lang="nb-NO"/>
          </a:p>
        </p:txBody>
      </p:sp>
    </p:spTree>
    <p:extLst>
      <p:ext uri="{BB962C8B-B14F-4D97-AF65-F5344CB8AC3E}">
        <p14:creationId xmlns:p14="http://schemas.microsoft.com/office/powerpoint/2010/main" val="427835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Mikael</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10</a:t>
            </a:fld>
            <a:endParaRPr lang="nb-NO"/>
          </a:p>
        </p:txBody>
      </p:sp>
    </p:spTree>
    <p:extLst>
      <p:ext uri="{BB962C8B-B14F-4D97-AF65-F5344CB8AC3E}">
        <p14:creationId xmlns:p14="http://schemas.microsoft.com/office/powerpoint/2010/main" val="390330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11</a:t>
            </a:fld>
            <a:endParaRPr lang="nb-NO"/>
          </a:p>
        </p:txBody>
      </p:sp>
    </p:spTree>
    <p:extLst>
      <p:ext uri="{BB962C8B-B14F-4D97-AF65-F5344CB8AC3E}">
        <p14:creationId xmlns:p14="http://schemas.microsoft.com/office/powerpoint/2010/main" val="7805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12</a:t>
            </a:fld>
            <a:endParaRPr lang="nb-NO"/>
          </a:p>
        </p:txBody>
      </p:sp>
    </p:spTree>
    <p:extLst>
      <p:ext uri="{BB962C8B-B14F-4D97-AF65-F5344CB8AC3E}">
        <p14:creationId xmlns:p14="http://schemas.microsoft.com/office/powerpoint/2010/main" val="146280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13</a:t>
            </a:fld>
            <a:endParaRPr lang="nb-NO"/>
          </a:p>
        </p:txBody>
      </p:sp>
    </p:spTree>
    <p:extLst>
      <p:ext uri="{BB962C8B-B14F-4D97-AF65-F5344CB8AC3E}">
        <p14:creationId xmlns:p14="http://schemas.microsoft.com/office/powerpoint/2010/main" val="75331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14</a:t>
            </a:fld>
            <a:endParaRPr lang="nb-NO"/>
          </a:p>
        </p:txBody>
      </p:sp>
    </p:spTree>
    <p:extLst>
      <p:ext uri="{BB962C8B-B14F-4D97-AF65-F5344CB8AC3E}">
        <p14:creationId xmlns:p14="http://schemas.microsoft.com/office/powerpoint/2010/main" val="393019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19</a:t>
            </a:fld>
            <a:endParaRPr lang="nb-NO"/>
          </a:p>
        </p:txBody>
      </p:sp>
    </p:spTree>
    <p:extLst>
      <p:ext uri="{BB962C8B-B14F-4D97-AF65-F5344CB8AC3E}">
        <p14:creationId xmlns:p14="http://schemas.microsoft.com/office/powerpoint/2010/main" val="115462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20</a:t>
            </a:fld>
            <a:endParaRPr lang="nb-NO"/>
          </a:p>
        </p:txBody>
      </p:sp>
    </p:spTree>
    <p:extLst>
      <p:ext uri="{BB962C8B-B14F-4D97-AF65-F5344CB8AC3E}">
        <p14:creationId xmlns:p14="http://schemas.microsoft.com/office/powerpoint/2010/main" val="26691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21</a:t>
            </a:fld>
            <a:endParaRPr lang="nb-NO"/>
          </a:p>
        </p:txBody>
      </p:sp>
    </p:spTree>
    <p:extLst>
      <p:ext uri="{BB962C8B-B14F-4D97-AF65-F5344CB8AC3E}">
        <p14:creationId xmlns:p14="http://schemas.microsoft.com/office/powerpoint/2010/main" val="174237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22</a:t>
            </a:fld>
            <a:endParaRPr lang="nb-NO"/>
          </a:p>
        </p:txBody>
      </p:sp>
    </p:spTree>
    <p:extLst>
      <p:ext uri="{BB962C8B-B14F-4D97-AF65-F5344CB8AC3E}">
        <p14:creationId xmlns:p14="http://schemas.microsoft.com/office/powerpoint/2010/main" val="101795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23</a:t>
            </a:fld>
            <a:endParaRPr lang="nb-NO"/>
          </a:p>
        </p:txBody>
      </p:sp>
    </p:spTree>
    <p:extLst>
      <p:ext uri="{BB962C8B-B14F-4D97-AF65-F5344CB8AC3E}">
        <p14:creationId xmlns:p14="http://schemas.microsoft.com/office/powerpoint/2010/main" val="22527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Mikael</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a:t>
            </a:fld>
            <a:endParaRPr lang="nb-NO"/>
          </a:p>
        </p:txBody>
      </p:sp>
    </p:spTree>
    <p:extLst>
      <p:ext uri="{BB962C8B-B14F-4D97-AF65-F5344CB8AC3E}">
        <p14:creationId xmlns:p14="http://schemas.microsoft.com/office/powerpoint/2010/main" val="371997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Mikael</a:t>
            </a:r>
          </a:p>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24</a:t>
            </a:fld>
            <a:endParaRPr lang="nb-NO"/>
          </a:p>
        </p:txBody>
      </p:sp>
    </p:spTree>
    <p:extLst>
      <p:ext uri="{BB962C8B-B14F-4D97-AF65-F5344CB8AC3E}">
        <p14:creationId xmlns:p14="http://schemas.microsoft.com/office/powerpoint/2010/main" val="67218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Mikael</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25</a:t>
            </a:fld>
            <a:endParaRPr lang="nb-NO"/>
          </a:p>
        </p:txBody>
      </p:sp>
    </p:spTree>
    <p:extLst>
      <p:ext uri="{BB962C8B-B14F-4D97-AF65-F5344CB8AC3E}">
        <p14:creationId xmlns:p14="http://schemas.microsoft.com/office/powerpoint/2010/main" val="299566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Patrick</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3</a:t>
            </a:fld>
            <a:endParaRPr lang="nb-NO"/>
          </a:p>
        </p:txBody>
      </p:sp>
    </p:spTree>
    <p:extLst>
      <p:ext uri="{BB962C8B-B14F-4D97-AF65-F5344CB8AC3E}">
        <p14:creationId xmlns:p14="http://schemas.microsoft.com/office/powerpoint/2010/main" val="258594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Patrick</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4</a:t>
            </a:fld>
            <a:endParaRPr lang="nb-NO"/>
          </a:p>
        </p:txBody>
      </p:sp>
    </p:spTree>
    <p:extLst>
      <p:ext uri="{BB962C8B-B14F-4D97-AF65-F5344CB8AC3E}">
        <p14:creationId xmlns:p14="http://schemas.microsoft.com/office/powerpoint/2010/main" val="249461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Patrick</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5</a:t>
            </a:fld>
            <a:endParaRPr lang="nb-NO"/>
          </a:p>
        </p:txBody>
      </p:sp>
    </p:spTree>
    <p:extLst>
      <p:ext uri="{BB962C8B-B14F-4D97-AF65-F5344CB8AC3E}">
        <p14:creationId xmlns:p14="http://schemas.microsoft.com/office/powerpoint/2010/main" val="395984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Patrick</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6</a:t>
            </a:fld>
            <a:endParaRPr lang="nb-NO"/>
          </a:p>
        </p:txBody>
      </p:sp>
    </p:spTree>
    <p:extLst>
      <p:ext uri="{BB962C8B-B14F-4D97-AF65-F5344CB8AC3E}">
        <p14:creationId xmlns:p14="http://schemas.microsoft.com/office/powerpoint/2010/main" val="300243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Patrick</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7</a:t>
            </a:fld>
            <a:endParaRPr lang="nb-NO"/>
          </a:p>
        </p:txBody>
      </p:sp>
    </p:spTree>
    <p:extLst>
      <p:ext uri="{BB962C8B-B14F-4D97-AF65-F5344CB8AC3E}">
        <p14:creationId xmlns:p14="http://schemas.microsoft.com/office/powerpoint/2010/main" val="25088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Mikael</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8</a:t>
            </a:fld>
            <a:endParaRPr lang="nb-NO"/>
          </a:p>
        </p:txBody>
      </p:sp>
    </p:spTree>
    <p:extLst>
      <p:ext uri="{BB962C8B-B14F-4D97-AF65-F5344CB8AC3E}">
        <p14:creationId xmlns:p14="http://schemas.microsoft.com/office/powerpoint/2010/main" val="71419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Mikael</a:t>
            </a:r>
          </a:p>
        </p:txBody>
      </p:sp>
      <p:sp>
        <p:nvSpPr>
          <p:cNvPr id="4" name="Plassholder for lysbildenummer 3"/>
          <p:cNvSpPr>
            <a:spLocks noGrp="1"/>
          </p:cNvSpPr>
          <p:nvPr>
            <p:ph type="sldNum" sz="quarter" idx="5"/>
          </p:nvPr>
        </p:nvSpPr>
        <p:spPr/>
        <p:txBody>
          <a:bodyPr/>
          <a:lstStyle/>
          <a:p>
            <a:fld id="{7DA70C78-173F-D64A-A73A-E7995BB9F680}" type="slidenum">
              <a:rPr lang="nb-NO" smtClean="0"/>
              <a:pPr/>
              <a:t>9</a:t>
            </a:fld>
            <a:endParaRPr lang="nb-NO"/>
          </a:p>
        </p:txBody>
      </p:sp>
    </p:spTree>
    <p:extLst>
      <p:ext uri="{BB962C8B-B14F-4D97-AF65-F5344CB8AC3E}">
        <p14:creationId xmlns:p14="http://schemas.microsoft.com/office/powerpoint/2010/main" val="33051891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18.08.2025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18.08.2025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18.08.2025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18.08.2025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a:t>1. plasser et bilde i rammen</a:t>
            </a:r>
            <a:br>
              <a:rPr lang="nb-NO" noProof="0"/>
            </a:br>
            <a:r>
              <a:rPr lang="nb-NO" noProof="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18.08.2025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spTree>
    <p:extLst>
      <p:ext uri="{BB962C8B-B14F-4D97-AF65-F5344CB8AC3E}">
        <p14:creationId xmlns:p14="http://schemas.microsoft.com/office/powerpoint/2010/main" val="243186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18.08.2025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spTree>
    <p:extLst>
      <p:ext uri="{BB962C8B-B14F-4D97-AF65-F5344CB8AC3E}">
        <p14:creationId xmlns:p14="http://schemas.microsoft.com/office/powerpoint/2010/main" val="8195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solidFill>
            <a:schemeClr val="accent4"/>
          </a:solid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a:t>1. plasser et bilde i rammen</a:t>
            </a:r>
            <a:br>
              <a:rPr lang="nb-NO" noProof="0"/>
            </a:br>
            <a:r>
              <a:rPr lang="nb-NO" noProof="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18.08.2025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a:solidFill>
                  <a:schemeClr val="tx1"/>
                </a:solidFill>
              </a:rPr>
              <a:t>Oslo 2018 / Innholdssider / positiv</a:t>
            </a:r>
          </a:p>
        </p:txBody>
      </p:sp>
    </p:spTree>
    <p:extLst>
      <p:ext uri="{BB962C8B-B14F-4D97-AF65-F5344CB8AC3E}">
        <p14:creationId xmlns:p14="http://schemas.microsoft.com/office/powerpoint/2010/main" val="271418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C277D11-79B5-4041-9B79-5E80E8C29ECB}" type="datetimeFigureOut">
              <a:rPr lang="nb-NO" smtClean="0"/>
              <a:t>18.08.2025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05C420D-53CE-4A3F-A5CC-9F53424807F6}" type="slidenum">
              <a:rPr lang="nb-NO" smtClean="0"/>
              <a:t>‹#›</a:t>
            </a:fld>
            <a:endParaRPr lang="nb-NO"/>
          </a:p>
        </p:txBody>
      </p:sp>
    </p:spTree>
    <p:extLst>
      <p:ext uri="{BB962C8B-B14F-4D97-AF65-F5344CB8AC3E}">
        <p14:creationId xmlns:p14="http://schemas.microsoft.com/office/powerpoint/2010/main" val="327908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B43634-C765-4EFC-82E6-62176DADB3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B0AEE8A-016C-4D4D-9106-B8F3311D4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E30B89D-564D-4643-A371-DB2476ABF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0328C2A-9A6A-473F-AB32-A0541A13AD59}"/>
              </a:ext>
            </a:extLst>
          </p:cNvPr>
          <p:cNvSpPr>
            <a:spLocks noGrp="1"/>
          </p:cNvSpPr>
          <p:nvPr>
            <p:ph type="dt" sz="half" idx="10"/>
          </p:nvPr>
        </p:nvSpPr>
        <p:spPr/>
        <p:txBody>
          <a:bodyPr/>
          <a:lstStyle/>
          <a:p>
            <a:fld id="{77A041D1-7822-427B-97AA-82E017ADBCA1}" type="datetimeFigureOut">
              <a:rPr lang="nb-NO" smtClean="0"/>
              <a:t>18.08.2025</a:t>
            </a:fld>
            <a:endParaRPr lang="nb-NO"/>
          </a:p>
        </p:txBody>
      </p:sp>
      <p:sp>
        <p:nvSpPr>
          <p:cNvPr id="6" name="Plassholder for bunntekst 5">
            <a:extLst>
              <a:ext uri="{FF2B5EF4-FFF2-40B4-BE49-F238E27FC236}">
                <a16:creationId xmlns:a16="http://schemas.microsoft.com/office/drawing/2014/main" id="{AD77DD96-849A-473B-8F06-37AC266BF49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AB257-2E24-4DFD-B84E-740A41FB9D09}"/>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12061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238418-AB20-062A-9C67-E9916BBE936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719262A-23B0-2D92-ABED-BE65B1C7F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8D63BCC-26DF-30A5-4FBD-A85A04134254}"/>
              </a:ext>
            </a:extLst>
          </p:cNvPr>
          <p:cNvSpPr>
            <a:spLocks noGrp="1"/>
          </p:cNvSpPr>
          <p:nvPr>
            <p:ph type="dt" sz="half" idx="10"/>
          </p:nvPr>
        </p:nvSpPr>
        <p:spPr/>
        <p:txBody>
          <a:bodyPr/>
          <a:lstStyle/>
          <a:p>
            <a:fld id="{2C277D11-79B5-4041-9B79-5E80E8C29ECB}" type="datetimeFigureOut">
              <a:rPr lang="nb-NO" smtClean="0"/>
              <a:t>18.08.2025</a:t>
            </a:fld>
            <a:endParaRPr lang="nb-NO"/>
          </a:p>
        </p:txBody>
      </p:sp>
      <p:sp>
        <p:nvSpPr>
          <p:cNvPr id="5" name="Plassholder for bunntekst 4">
            <a:extLst>
              <a:ext uri="{FF2B5EF4-FFF2-40B4-BE49-F238E27FC236}">
                <a16:creationId xmlns:a16="http://schemas.microsoft.com/office/drawing/2014/main" id="{3C0770BC-11E2-6A66-7CDF-5C4584FB3D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88A26E-A92B-0B31-CDDA-0D8234177A45}"/>
              </a:ext>
            </a:extLst>
          </p:cNvPr>
          <p:cNvSpPr>
            <a:spLocks noGrp="1"/>
          </p:cNvSpPr>
          <p:nvPr>
            <p:ph type="sldNum" sz="quarter" idx="12"/>
          </p:nvPr>
        </p:nvSpPr>
        <p:spPr/>
        <p:txBody>
          <a:bodyPr/>
          <a:lstStyle/>
          <a:p>
            <a:fld id="{405C420D-53CE-4A3F-A5CC-9F53424807F6}" type="slidenum">
              <a:rPr lang="nb-NO" smtClean="0"/>
              <a:t>‹#›</a:t>
            </a:fld>
            <a:endParaRPr lang="nb-NO"/>
          </a:p>
        </p:txBody>
      </p:sp>
    </p:spTree>
    <p:extLst>
      <p:ext uri="{BB962C8B-B14F-4D97-AF65-F5344CB8AC3E}">
        <p14:creationId xmlns:p14="http://schemas.microsoft.com/office/powerpoint/2010/main" val="164891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8C33C6-08B4-2036-4DA6-42C7D37D98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2633336-3891-7FAC-63D8-6D8A287DD66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43D056-7717-DE1E-DCA7-96924F1C4682}"/>
              </a:ext>
            </a:extLst>
          </p:cNvPr>
          <p:cNvSpPr>
            <a:spLocks noGrp="1"/>
          </p:cNvSpPr>
          <p:nvPr>
            <p:ph type="dt" sz="half" idx="10"/>
          </p:nvPr>
        </p:nvSpPr>
        <p:spPr/>
        <p:txBody>
          <a:bodyPr/>
          <a:lstStyle/>
          <a:p>
            <a:fld id="{C20DE0DF-BE6B-D248-92A9-54242D212695}" type="datetime1">
              <a:rPr lang="nb-NO" smtClean="0"/>
              <a:t>18.08.2025</a:t>
            </a:fld>
            <a:endParaRPr lang="nb-NO"/>
          </a:p>
        </p:txBody>
      </p:sp>
      <p:sp>
        <p:nvSpPr>
          <p:cNvPr id="5" name="Plassholder for bunntekst 4">
            <a:extLst>
              <a:ext uri="{FF2B5EF4-FFF2-40B4-BE49-F238E27FC236}">
                <a16:creationId xmlns:a16="http://schemas.microsoft.com/office/drawing/2014/main" id="{2111E1A5-AF21-BB15-43BB-7574A2B2668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126B22-D995-B78E-248C-E537B7369955}"/>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79960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4"/>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4"/>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18.08.2025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4"/>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spTree>
    <p:extLst>
      <p:ext uri="{BB962C8B-B14F-4D97-AF65-F5344CB8AC3E}">
        <p14:creationId xmlns:p14="http://schemas.microsoft.com/office/powerpoint/2010/main" val="267104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F2B06D-EC3F-E23C-E5E3-201B5E4B978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27BFE2E-28E5-2127-14F5-AE7C1BE120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CE849F9-E83D-93AA-D5F7-994D6B9B4EE0}"/>
              </a:ext>
            </a:extLst>
          </p:cNvPr>
          <p:cNvSpPr>
            <a:spLocks noGrp="1"/>
          </p:cNvSpPr>
          <p:nvPr>
            <p:ph type="dt" sz="half" idx="10"/>
          </p:nvPr>
        </p:nvSpPr>
        <p:spPr/>
        <p:txBody>
          <a:bodyPr/>
          <a:lstStyle/>
          <a:p>
            <a:fld id="{A40496DB-E8C8-4849-8A63-AC568158CC03}" type="datetime1">
              <a:rPr lang="nb-NO" smtClean="0"/>
              <a:pPr/>
              <a:t>18.08.2025</a:t>
            </a:fld>
            <a:endParaRPr lang="nb-NO"/>
          </a:p>
        </p:txBody>
      </p:sp>
      <p:sp>
        <p:nvSpPr>
          <p:cNvPr id="5" name="Plassholder for bunntekst 4">
            <a:extLst>
              <a:ext uri="{FF2B5EF4-FFF2-40B4-BE49-F238E27FC236}">
                <a16:creationId xmlns:a16="http://schemas.microsoft.com/office/drawing/2014/main" id="{E421197E-6DA2-E742-5476-DF8BF3491E2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18D401B-4EB3-C566-E710-F07047C078D6}"/>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589550934"/>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B353A4-C9B9-34C6-D580-3227753DC1F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502E31-FBF1-2B1F-7CBF-9BA8AD8E55C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E99CE4B-4712-746A-0997-64AD2EAF356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52CF06E-F5E5-27B4-EA04-6618ED532635}"/>
              </a:ext>
            </a:extLst>
          </p:cNvPr>
          <p:cNvSpPr>
            <a:spLocks noGrp="1"/>
          </p:cNvSpPr>
          <p:nvPr>
            <p:ph type="dt" sz="half" idx="10"/>
          </p:nvPr>
        </p:nvSpPr>
        <p:spPr/>
        <p:txBody>
          <a:bodyPr/>
          <a:lstStyle/>
          <a:p>
            <a:fld id="{81931E7B-50BA-9449-91F9-9A9201D90364}" type="datetime1">
              <a:rPr lang="nb-NO" smtClean="0"/>
              <a:t>18.08.2025</a:t>
            </a:fld>
            <a:endParaRPr lang="nb-NO"/>
          </a:p>
        </p:txBody>
      </p:sp>
      <p:sp>
        <p:nvSpPr>
          <p:cNvPr id="6" name="Plassholder for bunntekst 5">
            <a:extLst>
              <a:ext uri="{FF2B5EF4-FFF2-40B4-BE49-F238E27FC236}">
                <a16:creationId xmlns:a16="http://schemas.microsoft.com/office/drawing/2014/main" id="{91131510-BC14-0CB7-05DD-38FBD51F873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8B304A-80C6-47CF-49C8-4AF0E136CA22}"/>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5781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3A340-17E4-2CF3-332E-C2C9EF24363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E49982F-989C-2FB5-1B17-038FF72B7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FFC6397-A8DD-6113-2155-D5D60BAB262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3078267-0D2B-F9D3-EAD9-861AFE348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C5E0BD4-2494-1D98-B46D-1C8566C8CF9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B6288EF-E2E7-7B4C-E003-CEBD4BFA5374}"/>
              </a:ext>
            </a:extLst>
          </p:cNvPr>
          <p:cNvSpPr>
            <a:spLocks noGrp="1"/>
          </p:cNvSpPr>
          <p:nvPr>
            <p:ph type="dt" sz="half" idx="10"/>
          </p:nvPr>
        </p:nvSpPr>
        <p:spPr/>
        <p:txBody>
          <a:bodyPr/>
          <a:lstStyle/>
          <a:p>
            <a:fld id="{A40496DB-E8C8-4849-8A63-AC568158CC03}" type="datetime1">
              <a:rPr lang="nb-NO" smtClean="0"/>
              <a:pPr/>
              <a:t>18.08.2025</a:t>
            </a:fld>
            <a:endParaRPr lang="nb-NO"/>
          </a:p>
        </p:txBody>
      </p:sp>
      <p:sp>
        <p:nvSpPr>
          <p:cNvPr id="8" name="Plassholder for bunntekst 7">
            <a:extLst>
              <a:ext uri="{FF2B5EF4-FFF2-40B4-BE49-F238E27FC236}">
                <a16:creationId xmlns:a16="http://schemas.microsoft.com/office/drawing/2014/main" id="{D753D362-DDFD-1620-1DF7-3CDDDE6D18B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5F16746-E489-FAFD-262C-CF2D58818868}"/>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2897340833"/>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6E82BB-58BA-7BAE-8CDB-CEC2FC0591B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4D9C2DB-4BC6-418A-C0C4-DDDF1137BB9F}"/>
              </a:ext>
            </a:extLst>
          </p:cNvPr>
          <p:cNvSpPr>
            <a:spLocks noGrp="1"/>
          </p:cNvSpPr>
          <p:nvPr>
            <p:ph type="dt" sz="half" idx="10"/>
          </p:nvPr>
        </p:nvSpPr>
        <p:spPr/>
        <p:txBody>
          <a:bodyPr/>
          <a:lstStyle/>
          <a:p>
            <a:fld id="{1DACB5AB-EE98-7240-B90A-DDEECBA67681}" type="datetime1">
              <a:rPr lang="nb-NO" smtClean="0"/>
              <a:t>18.08.2025</a:t>
            </a:fld>
            <a:endParaRPr lang="nb-NO"/>
          </a:p>
        </p:txBody>
      </p:sp>
      <p:sp>
        <p:nvSpPr>
          <p:cNvPr id="4" name="Plassholder for bunntekst 3">
            <a:extLst>
              <a:ext uri="{FF2B5EF4-FFF2-40B4-BE49-F238E27FC236}">
                <a16:creationId xmlns:a16="http://schemas.microsoft.com/office/drawing/2014/main" id="{743AADE5-C300-D713-DBA8-BB1DB7B0CE3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04F3E84-103F-EA7A-6293-5BD79F154E9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364136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3F1D1A2-869A-0300-E704-52EFA3426A8C}"/>
              </a:ext>
            </a:extLst>
          </p:cNvPr>
          <p:cNvSpPr>
            <a:spLocks noGrp="1"/>
          </p:cNvSpPr>
          <p:nvPr>
            <p:ph type="dt" sz="half" idx="10"/>
          </p:nvPr>
        </p:nvSpPr>
        <p:spPr/>
        <p:txBody>
          <a:bodyPr/>
          <a:lstStyle/>
          <a:p>
            <a:fld id="{4CD1A60D-DB44-0749-AE29-4712892B2B84}" type="datetime1">
              <a:rPr lang="nb-NO" smtClean="0"/>
              <a:t>18.08.2025</a:t>
            </a:fld>
            <a:endParaRPr lang="nb-NO"/>
          </a:p>
        </p:txBody>
      </p:sp>
      <p:sp>
        <p:nvSpPr>
          <p:cNvPr id="3" name="Plassholder for bunntekst 2">
            <a:extLst>
              <a:ext uri="{FF2B5EF4-FFF2-40B4-BE49-F238E27FC236}">
                <a16:creationId xmlns:a16="http://schemas.microsoft.com/office/drawing/2014/main" id="{D9C979BA-8682-B470-602F-B843AFED7B8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F7AB198-4654-4805-7F83-C32BA251AE9F}"/>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778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F117A8-10D6-E548-C959-DF3680592F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20BFECA-A999-564B-A800-54632F7D0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32B9372-3793-F31F-C46F-AA6EA391D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FC34733-7C7A-A75A-9FE2-61C718B4055B}"/>
              </a:ext>
            </a:extLst>
          </p:cNvPr>
          <p:cNvSpPr>
            <a:spLocks noGrp="1"/>
          </p:cNvSpPr>
          <p:nvPr>
            <p:ph type="dt" sz="half" idx="10"/>
          </p:nvPr>
        </p:nvSpPr>
        <p:spPr/>
        <p:txBody>
          <a:bodyPr/>
          <a:lstStyle/>
          <a:p>
            <a:fld id="{77A041D1-7822-427B-97AA-82E017ADBCA1}" type="datetimeFigureOut">
              <a:rPr lang="nb-NO" smtClean="0"/>
              <a:t>18.08.2025</a:t>
            </a:fld>
            <a:endParaRPr lang="nb-NO"/>
          </a:p>
        </p:txBody>
      </p:sp>
      <p:sp>
        <p:nvSpPr>
          <p:cNvPr id="6" name="Plassholder for bunntekst 5">
            <a:extLst>
              <a:ext uri="{FF2B5EF4-FFF2-40B4-BE49-F238E27FC236}">
                <a16:creationId xmlns:a16="http://schemas.microsoft.com/office/drawing/2014/main" id="{B54D77BF-3F7C-27BA-60E8-315409281CD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10B598-4B87-74BE-C9A1-97CC63F5570F}"/>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555245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F0A5F5-1F81-31E4-CF48-F929C7C3215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798D5AC-6DE0-8953-6CF4-AC69E4D1B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953F917-D6BA-4DC6-ECAC-A96D8483A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06681B-2C00-82D3-E407-0E5A16BFD253}"/>
              </a:ext>
            </a:extLst>
          </p:cNvPr>
          <p:cNvSpPr>
            <a:spLocks noGrp="1"/>
          </p:cNvSpPr>
          <p:nvPr>
            <p:ph type="dt" sz="half" idx="10"/>
          </p:nvPr>
        </p:nvSpPr>
        <p:spPr/>
        <p:txBody>
          <a:bodyPr/>
          <a:lstStyle/>
          <a:p>
            <a:fld id="{A40496DB-E8C8-4849-8A63-AC568158CC03}" type="datetime1">
              <a:rPr lang="nb-NO" smtClean="0"/>
              <a:pPr/>
              <a:t>18.08.2025</a:t>
            </a:fld>
            <a:endParaRPr lang="nb-NO"/>
          </a:p>
        </p:txBody>
      </p:sp>
      <p:sp>
        <p:nvSpPr>
          <p:cNvPr id="6" name="Plassholder for bunntekst 5">
            <a:extLst>
              <a:ext uri="{FF2B5EF4-FFF2-40B4-BE49-F238E27FC236}">
                <a16:creationId xmlns:a16="http://schemas.microsoft.com/office/drawing/2014/main" id="{FC3908E6-D84E-54E5-DB57-CEDC7B0452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883AAA-4322-8235-2D52-8102CAAB8C7E}"/>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281366156"/>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DB6B14-A3A3-B65E-2678-EAB57503693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A8C491B-9D2E-D61B-A3E8-2A49E3657F8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007B592-5BE6-4ABC-BC99-E8A5D7DA0C0D}"/>
              </a:ext>
            </a:extLst>
          </p:cNvPr>
          <p:cNvSpPr>
            <a:spLocks noGrp="1"/>
          </p:cNvSpPr>
          <p:nvPr>
            <p:ph type="dt" sz="half" idx="10"/>
          </p:nvPr>
        </p:nvSpPr>
        <p:spPr/>
        <p:txBody>
          <a:bodyPr/>
          <a:lstStyle/>
          <a:p>
            <a:fld id="{A40496DB-E8C8-4849-8A63-AC568158CC03}" type="datetime1">
              <a:rPr lang="nb-NO" smtClean="0"/>
              <a:pPr/>
              <a:t>18.08.2025</a:t>
            </a:fld>
            <a:endParaRPr lang="nb-NO"/>
          </a:p>
        </p:txBody>
      </p:sp>
      <p:sp>
        <p:nvSpPr>
          <p:cNvPr id="5" name="Plassholder for bunntekst 4">
            <a:extLst>
              <a:ext uri="{FF2B5EF4-FFF2-40B4-BE49-F238E27FC236}">
                <a16:creationId xmlns:a16="http://schemas.microsoft.com/office/drawing/2014/main" id="{CC7C5F43-6215-E4D0-F437-3133228D83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47C38F-E826-6449-3403-E75D972EB953}"/>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3760077504"/>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240C71F-85BD-E6E5-7B79-FF35A16BC92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B375198-02AE-ED98-212C-0F0E60C384C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9424430-4AAF-E376-EC49-4D12FFA4C112}"/>
              </a:ext>
            </a:extLst>
          </p:cNvPr>
          <p:cNvSpPr>
            <a:spLocks noGrp="1"/>
          </p:cNvSpPr>
          <p:nvPr>
            <p:ph type="dt" sz="half" idx="10"/>
          </p:nvPr>
        </p:nvSpPr>
        <p:spPr/>
        <p:txBody>
          <a:bodyPr/>
          <a:lstStyle/>
          <a:p>
            <a:fld id="{A40496DB-E8C8-4849-8A63-AC568158CC03}" type="datetime1">
              <a:rPr lang="nb-NO" smtClean="0"/>
              <a:pPr/>
              <a:t>18.08.2025</a:t>
            </a:fld>
            <a:endParaRPr lang="nb-NO"/>
          </a:p>
        </p:txBody>
      </p:sp>
      <p:sp>
        <p:nvSpPr>
          <p:cNvPr id="5" name="Plassholder for bunntekst 4">
            <a:extLst>
              <a:ext uri="{FF2B5EF4-FFF2-40B4-BE49-F238E27FC236}">
                <a16:creationId xmlns:a16="http://schemas.microsoft.com/office/drawing/2014/main" id="{772BF389-460B-1E4C-7DF4-125A16972E0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F7375BC-0156-748D-9D44-B998912C014F}"/>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15153887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4"/>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18.08.2025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4"/>
          </a:solidFill>
        </p:spPr>
        <p:txBody>
          <a:bodyPr wrap="square" lIns="1015200" tIns="0" rIns="2030400" bIns="0" anchor="ctr" anchorCtr="0">
            <a:noAutofit/>
          </a:bodyPr>
          <a:lstStyle>
            <a:lvl1pPr algn="l">
              <a:lnSpc>
                <a:spcPct val="100000"/>
              </a:lnSpc>
              <a:defRPr sz="3600">
                <a:solidFill>
                  <a:schemeClr val="tx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p>
          </p:txBody>
        </p:sp>
      </p:grpSp>
      <p:sp>
        <p:nvSpPr>
          <p:cNvPr id="84"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Tree>
    <p:extLst>
      <p:ext uri="{BB962C8B-B14F-4D97-AF65-F5344CB8AC3E}">
        <p14:creationId xmlns:p14="http://schemas.microsoft.com/office/powerpoint/2010/main" val="1422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18.08.2025</a:t>
            </a:fld>
            <a:endParaRPr lang="nb-NO"/>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18.08.2025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18.08.2025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18.08.2025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18.08.2025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18.08.2025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18.08.2025</a:t>
            </a:fld>
            <a:endParaRPr lang="nb-NO"/>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05" r:id="rId3"/>
    <p:sldLayoutId id="2147483844" r:id="rId4"/>
    <p:sldLayoutId id="2147483740" r:id="rId5"/>
    <p:sldLayoutId id="2147483741" r:id="rId6"/>
    <p:sldLayoutId id="2147483860" r:id="rId7"/>
    <p:sldLayoutId id="2147483742" r:id="rId8"/>
    <p:sldLayoutId id="2147483743" r:id="rId9"/>
    <p:sldLayoutId id="2147483864" r:id="rId10"/>
    <p:sldLayoutId id="2147483754" r:id="rId11"/>
    <p:sldLayoutId id="2147483756" r:id="rId12"/>
    <p:sldLayoutId id="2147483755" r:id="rId13"/>
    <p:sldLayoutId id="2147483757" r:id="rId14"/>
    <p:sldLayoutId id="2147483865" r:id="rId15"/>
    <p:sldLayoutId id="2147483866" r:id="rId16"/>
    <p:sldLayoutId id="2147483867" r:id="rId17"/>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20"/>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7593BC9-E380-7199-0325-DE8DB2D86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5211368-2E6E-1B93-C527-5FAFF5B60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AFA699-10F0-DFB4-CFDB-76D3A1C3B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0496DB-E8C8-4849-8A63-AC568158CC03}" type="datetime1">
              <a:rPr lang="nb-NO" smtClean="0"/>
              <a:pPr/>
              <a:t>18.08.2025</a:t>
            </a:fld>
            <a:endParaRPr lang="nb-NO"/>
          </a:p>
        </p:txBody>
      </p:sp>
      <p:sp>
        <p:nvSpPr>
          <p:cNvPr id="5" name="Plassholder for bunntekst 4">
            <a:extLst>
              <a:ext uri="{FF2B5EF4-FFF2-40B4-BE49-F238E27FC236}">
                <a16:creationId xmlns:a16="http://schemas.microsoft.com/office/drawing/2014/main" id="{3E59ADC3-B920-9A82-8916-6180B4FC2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3E960E5E-2457-F8B3-9268-71D980F21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117338322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udir.no/lk20/overordnet-del/3.-prinsipper-for-skolens-praksis/3.3-samarbeid-mellom-hjem-og-skole"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hyperlink" Target="https://www.udir.no/lk20/overordnet-del/opplaringens-verdigrunnlag/"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0" y="-1"/>
            <a:ext cx="12192000" cy="6858001"/>
          </a:xfrm>
        </p:spPr>
        <p:txBody>
          <a:bodyPr/>
          <a:lstStyle/>
          <a:p>
            <a:r>
              <a:rPr lang="nb-NO"/>
              <a:t>Foreldremøte </a:t>
            </a:r>
            <a:br>
              <a:rPr lang="nb-NO"/>
            </a:br>
            <a:r>
              <a:rPr lang="nb-NO"/>
              <a:t>Oslo katedralskole</a:t>
            </a:r>
            <a:br>
              <a:rPr lang="nb-NO"/>
            </a:br>
            <a:br>
              <a:rPr lang="nb-NO"/>
            </a:br>
            <a:r>
              <a:rPr lang="nb-NO"/>
              <a:t>18. august 2025</a:t>
            </a:r>
            <a:br>
              <a:rPr lang="nb-NO"/>
            </a:br>
            <a:endParaRPr lang="nb-NO"/>
          </a:p>
        </p:txBody>
      </p:sp>
      <p:sp>
        <p:nvSpPr>
          <p:cNvPr id="8" name="Plassholder for tekst 7"/>
          <p:cNvSpPr>
            <a:spLocks noGrp="1"/>
          </p:cNvSpPr>
          <p:nvPr>
            <p:ph type="body" sz="quarter" idx="19"/>
          </p:nvPr>
        </p:nvSpPr>
        <p:spPr/>
        <p:txBody>
          <a:bodyPr/>
          <a:lstStyle/>
          <a:p>
            <a:r>
              <a:rPr lang="nb-NO">
                <a:noFill/>
              </a:rPr>
              <a:t> </a:t>
            </a:r>
          </a:p>
        </p:txBody>
      </p:sp>
      <p:sp>
        <p:nvSpPr>
          <p:cNvPr id="4" name="Plassholder for dato 3"/>
          <p:cNvSpPr>
            <a:spLocks noGrp="1"/>
          </p:cNvSpPr>
          <p:nvPr>
            <p:ph type="dt" sz="half" idx="10"/>
          </p:nvPr>
        </p:nvSpPr>
        <p:spPr/>
        <p:txBody>
          <a:bodyPr/>
          <a:lstStyle/>
          <a:p>
            <a:fld id="{F641A862-612A-7D45-A0ED-07030570FC13}" type="datetime1">
              <a:rPr lang="nb-NO" smtClean="0"/>
              <a:t>18.08.2025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a:t>
            </a:fld>
            <a:endParaRPr lang="nb-NO"/>
          </a:p>
        </p:txBody>
      </p:sp>
      <p:sp>
        <p:nvSpPr>
          <p:cNvPr id="6" name="Undertittel 5">
            <a:extLst>
              <a:ext uri="{FF2B5EF4-FFF2-40B4-BE49-F238E27FC236}">
                <a16:creationId xmlns:a16="http://schemas.microsoft.com/office/drawing/2014/main" id="{7B4F6DAB-D3D1-D036-86F5-209DB11BDB11}"/>
              </a:ext>
            </a:extLst>
          </p:cNvPr>
          <p:cNvSpPr>
            <a:spLocks noGrp="1"/>
          </p:cNvSpPr>
          <p:nvPr>
            <p:ph type="subTitle" idx="1"/>
          </p:nvPr>
        </p:nvSpPr>
        <p:spPr>
          <a:xfrm>
            <a:off x="2035175" y="4060824"/>
            <a:ext cx="8121600" cy="2797176"/>
          </a:xfrm>
        </p:spPr>
        <p:txBody>
          <a:bodyPr/>
          <a:lstStyle/>
          <a:p>
            <a:endParaRPr lang="nb-NO"/>
          </a:p>
        </p:txBody>
      </p:sp>
      <p:sp>
        <p:nvSpPr>
          <p:cNvPr id="3" name="Plassholder for tekst 2"/>
          <p:cNvSpPr>
            <a:spLocks noGrp="1"/>
          </p:cNvSpPr>
          <p:nvPr>
            <p:ph type="body" sz="quarter" idx="18"/>
          </p:nvPr>
        </p:nvSpPr>
        <p:spPr/>
        <p:txBody>
          <a:bodyPr/>
          <a:lstStyle/>
          <a:p>
            <a:r>
              <a:rPr lang="nb-NO">
                <a:noFill/>
              </a:rPr>
              <a:t>  </a:t>
            </a:r>
          </a:p>
        </p:txBody>
      </p:sp>
      <p:sp>
        <p:nvSpPr>
          <p:cNvPr id="7" name="Plassholder for tekst 6"/>
          <p:cNvSpPr>
            <a:spLocks noGrp="1"/>
          </p:cNvSpPr>
          <p:nvPr>
            <p:ph type="body" sz="quarter" idx="20"/>
          </p:nvPr>
        </p:nvSpPr>
        <p:spPr>
          <a:xfrm>
            <a:off x="10152000" y="4827600"/>
            <a:ext cx="2030400" cy="2030400"/>
          </a:xfrm>
        </p:spPr>
        <p:txBody>
          <a:bodyPr/>
          <a:lstStyle/>
          <a:p>
            <a:r>
              <a:rPr lang="nb-NO">
                <a:noFill/>
              </a:rPr>
              <a:t> </a:t>
            </a:r>
          </a:p>
        </p:txBody>
      </p:sp>
      <p:pic>
        <p:nvPicPr>
          <p:cNvPr id="9" name="Bilde 8"/>
          <p:cNvPicPr/>
          <p:nvPr/>
        </p:nvPicPr>
        <p:blipFill>
          <a:blip r:embed="rId3" cstate="print">
            <a:extLst>
              <a:ext uri="{28A0092B-C50C-407E-A947-70E740481C1C}">
                <a14:useLocalDpi xmlns:a14="http://schemas.microsoft.com/office/drawing/2010/main" val="0"/>
              </a:ext>
            </a:extLst>
          </a:blip>
          <a:stretch>
            <a:fillRect/>
          </a:stretch>
        </p:blipFill>
        <p:spPr>
          <a:xfrm>
            <a:off x="10570498" y="5190735"/>
            <a:ext cx="1198179" cy="1355834"/>
          </a:xfrm>
          <a:prstGeom prst="rect">
            <a:avLst/>
          </a:prstGeom>
        </p:spPr>
      </p:pic>
      <p:pic>
        <p:nvPicPr>
          <p:cNvPr id="11" name="Bilde 10" descr="Et bilde som inneholder bygning, utendørs, stein, bue&#10;&#10;Automatisk generert beskrivelse">
            <a:extLst>
              <a:ext uri="{FF2B5EF4-FFF2-40B4-BE49-F238E27FC236}">
                <a16:creationId xmlns:a16="http://schemas.microsoft.com/office/drawing/2014/main" id="{45E2B649-49CA-15AF-D180-C5575AC90FE1}"/>
              </a:ext>
            </a:extLst>
          </p:cNvPr>
          <p:cNvPicPr>
            <a:picLocks noChangeAspect="1"/>
          </p:cNvPicPr>
          <p:nvPr/>
        </p:nvPicPr>
        <p:blipFill>
          <a:blip r:embed="rId4"/>
          <a:stretch>
            <a:fillRect/>
          </a:stretch>
        </p:blipFill>
        <p:spPr>
          <a:xfrm>
            <a:off x="7198624" y="1005280"/>
            <a:ext cx="4328071" cy="2423720"/>
          </a:xfrm>
          <a:prstGeom prst="rect">
            <a:avLst/>
          </a:prstGeom>
        </p:spPr>
      </p:pic>
    </p:spTree>
    <p:extLst>
      <p:ext uri="{BB962C8B-B14F-4D97-AF65-F5344CB8AC3E}">
        <p14:creationId xmlns:p14="http://schemas.microsoft.com/office/powerpoint/2010/main" val="178736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5480D2-29E8-98F5-3583-AAAD6A1C77DF}"/>
              </a:ext>
            </a:extLst>
          </p:cNvPr>
          <p:cNvSpPr>
            <a:spLocks noGrp="1"/>
          </p:cNvSpPr>
          <p:nvPr>
            <p:ph type="title"/>
          </p:nvPr>
        </p:nvSpPr>
        <p:spPr/>
        <p:txBody>
          <a:bodyPr/>
          <a:lstStyle/>
          <a:p>
            <a:r>
              <a:rPr lang="nb-NO"/>
              <a:t>Timeplan og fag</a:t>
            </a:r>
          </a:p>
        </p:txBody>
      </p:sp>
      <p:sp>
        <p:nvSpPr>
          <p:cNvPr id="5" name="Plassholder for lysbildenummer 4">
            <a:extLst>
              <a:ext uri="{FF2B5EF4-FFF2-40B4-BE49-F238E27FC236}">
                <a16:creationId xmlns:a16="http://schemas.microsoft.com/office/drawing/2014/main" id="{E014950A-8B25-C00D-1981-2D3FF85C449B}"/>
              </a:ext>
            </a:extLst>
          </p:cNvPr>
          <p:cNvSpPr>
            <a:spLocks noGrp="1"/>
          </p:cNvSpPr>
          <p:nvPr>
            <p:ph type="sldNum" sz="quarter" idx="12"/>
          </p:nvPr>
        </p:nvSpPr>
        <p:spPr/>
        <p:txBody>
          <a:bodyPr/>
          <a:lstStyle/>
          <a:p>
            <a:fld id="{8ACEFDFC-287E-0A4D-81A7-6CC8C070690D}" type="slidenum">
              <a:rPr lang="nb-NO" smtClean="0"/>
              <a:t>10</a:t>
            </a:fld>
            <a:endParaRPr lang="nb-NO"/>
          </a:p>
        </p:txBody>
      </p:sp>
      <p:pic>
        <p:nvPicPr>
          <p:cNvPr id="7" name="Bilde 6">
            <a:extLst>
              <a:ext uri="{FF2B5EF4-FFF2-40B4-BE49-F238E27FC236}">
                <a16:creationId xmlns:a16="http://schemas.microsoft.com/office/drawing/2014/main" id="{4208AA7E-BA3A-F836-0E60-73C822A17D64}"/>
              </a:ext>
            </a:extLst>
          </p:cNvPr>
          <p:cNvPicPr>
            <a:picLocks noChangeAspect="1"/>
          </p:cNvPicPr>
          <p:nvPr/>
        </p:nvPicPr>
        <p:blipFill>
          <a:blip r:embed="rId3"/>
          <a:stretch>
            <a:fillRect/>
          </a:stretch>
        </p:blipFill>
        <p:spPr>
          <a:xfrm>
            <a:off x="838200" y="1434527"/>
            <a:ext cx="10670208" cy="4921823"/>
          </a:xfrm>
          <a:prstGeom prst="rect">
            <a:avLst/>
          </a:prstGeom>
        </p:spPr>
      </p:pic>
    </p:spTree>
    <p:extLst>
      <p:ext uri="{BB962C8B-B14F-4D97-AF65-F5344CB8AC3E}">
        <p14:creationId xmlns:p14="http://schemas.microsoft.com/office/powerpoint/2010/main" val="381045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Timeplan </a:t>
            </a:r>
          </a:p>
        </p:txBody>
      </p:sp>
      <p:sp>
        <p:nvSpPr>
          <p:cNvPr id="3" name="Plassholder for innhold 2"/>
          <p:cNvSpPr>
            <a:spLocks noGrp="1"/>
          </p:cNvSpPr>
          <p:nvPr>
            <p:ph idx="1"/>
          </p:nvPr>
        </p:nvSpPr>
        <p:spPr>
          <a:xfrm>
            <a:off x="838199" y="1274580"/>
            <a:ext cx="11168743" cy="4875849"/>
          </a:xfrm>
        </p:spPr>
        <p:txBody>
          <a:bodyPr vert="horz" lIns="91440" tIns="45720" rIns="91440" bIns="45720" rtlCol="0" anchor="t">
            <a:normAutofit fontScale="92500"/>
          </a:bodyPr>
          <a:lstStyle/>
          <a:p>
            <a:pPr>
              <a:buFont typeface="Arial" panose="020B0604020202020204" pitchFamily="34" charset="0"/>
              <a:buChar char="•"/>
            </a:pPr>
            <a:r>
              <a:rPr lang="nb-NO" err="1"/>
              <a:t>InSchool</a:t>
            </a:r>
            <a:r>
              <a:rPr lang="nb-NO"/>
              <a:t> (VIS)  </a:t>
            </a:r>
          </a:p>
          <a:p>
            <a:pPr>
              <a:buFont typeface="Arial" panose="020B0604020202020204" pitchFamily="34" charset="0"/>
              <a:buChar char="•"/>
            </a:pPr>
            <a:endParaRPr lang="nb-NO"/>
          </a:p>
          <a:p>
            <a:pPr>
              <a:buFont typeface="Arial" panose="020B0604020202020204" pitchFamily="34" charset="0"/>
              <a:buChar char="•"/>
            </a:pPr>
            <a:endParaRPr lang="nb-NO"/>
          </a:p>
          <a:p>
            <a:pPr>
              <a:buFont typeface="Arial" panose="020B0604020202020204" pitchFamily="34" charset="0"/>
              <a:buChar char="•"/>
            </a:pPr>
            <a:r>
              <a:rPr lang="nb-NO"/>
              <a:t>Fra kl. 8.15 til kl. 15.50</a:t>
            </a:r>
          </a:p>
          <a:p>
            <a:pPr>
              <a:buFont typeface="Arial" panose="020B0604020202020204" pitchFamily="34" charset="0"/>
              <a:buChar char="•"/>
            </a:pPr>
            <a:r>
              <a:rPr lang="nb-NO"/>
              <a:t>Klassens time er timeplanfestet på onsdager kl. 11.40-12.00  </a:t>
            </a:r>
          </a:p>
          <a:p>
            <a:pPr lvl="1"/>
            <a:r>
              <a:rPr lang="nb-NO" sz="1600"/>
              <a:t>Samarbeid mellom kontaktlærer og tillitselev i klassen</a:t>
            </a:r>
          </a:p>
          <a:p>
            <a:r>
              <a:rPr lang="nb-NO"/>
              <a:t>Mandager kl. 10.00-10.45 selvstendig </a:t>
            </a:r>
            <a:r>
              <a:rPr lang="nb-NO" err="1"/>
              <a:t>læringstid</a:t>
            </a:r>
            <a:r>
              <a:rPr lang="nb-NO"/>
              <a:t> for elevene, herunder SI</a:t>
            </a:r>
          </a:p>
          <a:p>
            <a:pPr>
              <a:buFont typeface="Arial" panose="020B0604020202020204" pitchFamily="34" charset="0"/>
              <a:buChar char="•"/>
            </a:pPr>
            <a:r>
              <a:rPr lang="nb-NO"/>
              <a:t>Onsdag kl. 14.20-15.50 er satt av til felles informasjon, foredrag med eksterne forelesere, trinnvise opplegg o.l. Viktig at elevene ikke har andre faste avtaler på dette tidspunktet!</a:t>
            </a:r>
          </a:p>
          <a:p>
            <a:r>
              <a:rPr lang="nb-NO"/>
              <a:t>Leksehjelp (i realfag) tirsdager kl. 16–18 i Festsalen</a:t>
            </a:r>
          </a:p>
          <a:p>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11</a:t>
            </a:fld>
            <a:endParaRPr lang="nb-NO"/>
          </a:p>
        </p:txBody>
      </p:sp>
      <p:pic>
        <p:nvPicPr>
          <p:cNvPr id="7" name="Bilde 6">
            <a:extLst>
              <a:ext uri="{FF2B5EF4-FFF2-40B4-BE49-F238E27FC236}">
                <a16:creationId xmlns:a16="http://schemas.microsoft.com/office/drawing/2014/main" id="{948135FE-4930-87ED-383F-1F6D1008E9EE}"/>
              </a:ext>
            </a:extLst>
          </p:cNvPr>
          <p:cNvPicPr>
            <a:picLocks noChangeAspect="1"/>
          </p:cNvPicPr>
          <p:nvPr/>
        </p:nvPicPr>
        <p:blipFill>
          <a:blip r:embed="rId3"/>
          <a:stretch>
            <a:fillRect/>
          </a:stretch>
        </p:blipFill>
        <p:spPr>
          <a:xfrm>
            <a:off x="3389098" y="1207779"/>
            <a:ext cx="1133633" cy="1171739"/>
          </a:xfrm>
          <a:prstGeom prst="rect">
            <a:avLst/>
          </a:prstGeom>
        </p:spPr>
      </p:pic>
    </p:spTree>
    <p:extLst>
      <p:ext uri="{BB962C8B-B14F-4D97-AF65-F5344CB8AC3E}">
        <p14:creationId xmlns:p14="http://schemas.microsoft.com/office/powerpoint/2010/main" val="287871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893E45-965F-F531-85FD-1ED352A0F7D9}"/>
              </a:ext>
            </a:extLst>
          </p:cNvPr>
          <p:cNvSpPr>
            <a:spLocks noGrp="1"/>
          </p:cNvSpPr>
          <p:nvPr>
            <p:ph type="title"/>
          </p:nvPr>
        </p:nvSpPr>
        <p:spPr/>
        <p:txBody>
          <a:bodyPr>
            <a:normAutofit/>
          </a:bodyPr>
          <a:lstStyle/>
          <a:p>
            <a:r>
              <a:rPr lang="nb-NO" sz="3200"/>
              <a:t>3.3. Samarbeid mellom hjem og skole</a:t>
            </a:r>
          </a:p>
        </p:txBody>
      </p:sp>
      <p:sp>
        <p:nvSpPr>
          <p:cNvPr id="3" name="Plassholder for tekst 2">
            <a:extLst>
              <a:ext uri="{FF2B5EF4-FFF2-40B4-BE49-F238E27FC236}">
                <a16:creationId xmlns:a16="http://schemas.microsoft.com/office/drawing/2014/main" id="{3667771E-3DF6-BF39-8E47-7E9B7B3FD81F}"/>
              </a:ext>
            </a:extLst>
          </p:cNvPr>
          <p:cNvSpPr>
            <a:spLocks noGrp="1"/>
          </p:cNvSpPr>
          <p:nvPr>
            <p:ph idx="1"/>
          </p:nvPr>
        </p:nvSpPr>
        <p:spPr>
          <a:xfrm>
            <a:off x="770009" y="1377994"/>
            <a:ext cx="9833139" cy="3880773"/>
          </a:xfrm>
        </p:spPr>
        <p:txBody>
          <a:bodyPr>
            <a:normAutofit fontScale="92500" lnSpcReduction="10000"/>
          </a:bodyPr>
          <a:lstStyle/>
          <a:p>
            <a:r>
              <a:rPr lang="nb-NO" sz="2400" b="0" i="0">
                <a:solidFill>
                  <a:srgbClr val="303030"/>
                </a:solidFill>
                <a:effectLst/>
              </a:rPr>
              <a:t>Foreldrene og foresatte har hovedansvaret for barnets oppdragelse og utvikling. De er barnas og ungdommenes viktigste omsorgspersoner og har kunnskap som skolen kan bruke for å støtte elevens danning, læring og utvikling.</a:t>
            </a:r>
          </a:p>
          <a:p>
            <a:r>
              <a:rPr lang="nb-NO" sz="2400" b="0" i="0">
                <a:solidFill>
                  <a:srgbClr val="303030"/>
                </a:solidFill>
                <a:effectLst/>
              </a:rPr>
              <a:t>Skolen har det overordnede ansvaret for å ta initiativet til og tilrettelegge for samarbeid. Dette innebærer å sørge for at foreldre og foresatte får nødvendig informasjon, og for at de gis mulighet til å ha innflytelse på sine barns skolehverdag.</a:t>
            </a:r>
          </a:p>
          <a:p>
            <a:r>
              <a:rPr lang="nb-NO" sz="2400" b="0" i="0">
                <a:solidFill>
                  <a:srgbClr val="303030"/>
                </a:solidFill>
                <a:effectLst/>
              </a:rPr>
              <a:t>Hjemmets holdning til skole er av stor betydning for elevenes engasjement og skoleinnsats</a:t>
            </a:r>
          </a:p>
          <a:p>
            <a:endParaRPr lang="nb-NO" sz="2400">
              <a:solidFill>
                <a:srgbClr val="303030"/>
              </a:solidFill>
            </a:endParaRPr>
          </a:p>
          <a:p>
            <a:r>
              <a:rPr lang="nb-NO" sz="1700" err="1"/>
              <a:t>Udir</a:t>
            </a:r>
            <a:r>
              <a:rPr lang="nb-NO" sz="1700"/>
              <a:t> 06.08.25 </a:t>
            </a:r>
            <a:r>
              <a:rPr lang="nb-NO" sz="1700">
                <a:hlinkClick r:id="rId3"/>
              </a:rPr>
              <a:t>Samarbeid mellom hjem og skole | udir.no</a:t>
            </a:r>
            <a:endParaRPr lang="nb-NO" sz="1700">
              <a:solidFill>
                <a:srgbClr val="303030"/>
              </a:solidFill>
            </a:endParaRPr>
          </a:p>
          <a:p>
            <a:endParaRPr lang="nb-NO"/>
          </a:p>
        </p:txBody>
      </p:sp>
      <p:sp>
        <p:nvSpPr>
          <p:cNvPr id="5" name="Plassholder for lysbildenummer 4">
            <a:extLst>
              <a:ext uri="{FF2B5EF4-FFF2-40B4-BE49-F238E27FC236}">
                <a16:creationId xmlns:a16="http://schemas.microsoft.com/office/drawing/2014/main" id="{27D57BCE-E2CA-BB85-7360-F7518B0F2732}"/>
              </a:ext>
            </a:extLst>
          </p:cNvPr>
          <p:cNvSpPr>
            <a:spLocks noGrp="1"/>
          </p:cNvSpPr>
          <p:nvPr>
            <p:ph type="sldNum" sz="quarter" idx="12"/>
          </p:nvPr>
        </p:nvSpPr>
        <p:spPr/>
        <p:txBody>
          <a:bodyPr/>
          <a:lstStyle/>
          <a:p>
            <a:pPr algn="l"/>
            <a:fld id="{8ACEFDFC-287E-0A4D-81A7-6CC8C070690D}" type="slidenum">
              <a:rPr lang="nb-NO" smtClean="0"/>
              <a:pPr algn="l"/>
              <a:t>12</a:t>
            </a:fld>
            <a:endParaRPr lang="nb-NO"/>
          </a:p>
        </p:txBody>
      </p:sp>
    </p:spTree>
    <p:extLst>
      <p:ext uri="{BB962C8B-B14F-4D97-AF65-F5344CB8AC3E}">
        <p14:creationId xmlns:p14="http://schemas.microsoft.com/office/powerpoint/2010/main" val="241198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a:t>Informasjonskanaler</a:t>
            </a:r>
          </a:p>
        </p:txBody>
      </p:sp>
      <p:sp>
        <p:nvSpPr>
          <p:cNvPr id="3" name="Plassholder for innhold 2"/>
          <p:cNvSpPr>
            <a:spLocks noGrp="1"/>
          </p:cNvSpPr>
          <p:nvPr>
            <p:ph idx="1"/>
          </p:nvPr>
        </p:nvSpPr>
        <p:spPr>
          <a:xfrm>
            <a:off x="677334" y="1491265"/>
            <a:ext cx="10862394" cy="3880773"/>
          </a:xfrm>
        </p:spPr>
        <p:txBody>
          <a:bodyPr anchor="t">
            <a:normAutofit/>
          </a:bodyPr>
          <a:lstStyle/>
          <a:p>
            <a:pPr>
              <a:buFont typeface="Arial" panose="020B0604020202020204" pitchFamily="34" charset="0"/>
              <a:buChar char="•"/>
            </a:pPr>
            <a:r>
              <a:rPr lang="nb-NO" sz="2400"/>
              <a:t>Teams og OneNote (kun elevene)</a:t>
            </a:r>
          </a:p>
          <a:p>
            <a:pPr>
              <a:buFont typeface="Arial" panose="020B0604020202020204" pitchFamily="34" charset="0"/>
              <a:buChar char="•"/>
            </a:pPr>
            <a:r>
              <a:rPr lang="nb-NO" sz="2400"/>
              <a:t>Fravær: </a:t>
            </a:r>
            <a:r>
              <a:rPr lang="nb-NO" sz="2400" err="1"/>
              <a:t>Inschool</a:t>
            </a:r>
            <a:r>
              <a:rPr lang="nb-NO" sz="2400"/>
              <a:t> (Visma in </a:t>
            </a:r>
            <a:r>
              <a:rPr lang="nb-NO" sz="2400" err="1"/>
              <a:t>school</a:t>
            </a:r>
            <a:r>
              <a:rPr lang="nb-NO" sz="2400"/>
              <a:t> - VIS) </a:t>
            </a:r>
            <a:r>
              <a:rPr lang="nb-NO" sz="2000"/>
              <a:t>– </a:t>
            </a:r>
            <a:r>
              <a:rPr lang="nb-NO" sz="2400"/>
              <a:t>kommer tilbake til dette</a:t>
            </a:r>
          </a:p>
          <a:p>
            <a:pPr>
              <a:buFont typeface="Arial" panose="020B0604020202020204" pitchFamily="34" charset="0"/>
              <a:buChar char="•"/>
            </a:pPr>
            <a:r>
              <a:rPr lang="nb-NO" sz="2400"/>
              <a:t>Skolemeldings-app: foresatte melder fravær og har kontakt med kontaktlærer</a:t>
            </a:r>
          </a:p>
          <a:p>
            <a:pPr>
              <a:buFont typeface="Arial" panose="020B0604020202020204" pitchFamily="34" charset="0"/>
              <a:buChar char="•"/>
            </a:pPr>
            <a:r>
              <a:rPr lang="nb-NO" sz="2400"/>
              <a:t>Hjemmesiden: nyheter fra skolen, kalender, infohefte  </a:t>
            </a:r>
          </a:p>
          <a:p>
            <a:pPr>
              <a:buFont typeface="Arial" panose="020B0604020202020204" pitchFamily="34" charset="0"/>
              <a:buChar char="•"/>
            </a:pPr>
            <a:r>
              <a:rPr lang="nb-NO" sz="2400"/>
              <a:t>Katta på Instagram</a:t>
            </a:r>
          </a:p>
        </p:txBody>
      </p:sp>
      <p:sp>
        <p:nvSpPr>
          <p:cNvPr id="5" name="Plassholder for lysbildenummer 4"/>
          <p:cNvSpPr>
            <a:spLocks noGrp="1"/>
          </p:cNvSpPr>
          <p:nvPr>
            <p:ph type="sldNum" sz="quarter" idx="12"/>
          </p:nvPr>
        </p:nvSpPr>
        <p:spPr/>
        <p:txBody>
          <a:bodyPr anchor="ctr">
            <a:normAutofit/>
          </a:bodyPr>
          <a:lstStyle/>
          <a:p>
            <a:pPr>
              <a:spcAft>
                <a:spcPts val="600"/>
              </a:spcAft>
            </a:pPr>
            <a:fld id="{8ACEFDFC-287E-0A4D-81A7-6CC8C070690D}" type="slidenum">
              <a:rPr lang="nb-NO" smtClean="0"/>
              <a:pPr>
                <a:spcAft>
                  <a:spcPts val="600"/>
                </a:spcAft>
              </a:pPr>
              <a:t>13</a:t>
            </a:fld>
            <a:endParaRPr lang="nb-NO"/>
          </a:p>
        </p:txBody>
      </p:sp>
    </p:spTree>
    <p:extLst>
      <p:ext uri="{BB962C8B-B14F-4D97-AF65-F5344CB8AC3E}">
        <p14:creationId xmlns:p14="http://schemas.microsoft.com/office/powerpoint/2010/main" val="360480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B9157-71E2-1589-483C-1414145F7CA8}"/>
              </a:ext>
            </a:extLst>
          </p:cNvPr>
          <p:cNvSpPr>
            <a:spLocks noGrp="1"/>
          </p:cNvSpPr>
          <p:nvPr>
            <p:ph type="title"/>
          </p:nvPr>
        </p:nvSpPr>
        <p:spPr/>
        <p:txBody>
          <a:bodyPr/>
          <a:lstStyle/>
          <a:p>
            <a:r>
              <a:rPr lang="nb-NO"/>
              <a:t>Datoer høstsemester 2025 (se også kalenderen på skolens hjemmeside)</a:t>
            </a:r>
          </a:p>
        </p:txBody>
      </p:sp>
      <p:sp>
        <p:nvSpPr>
          <p:cNvPr id="3" name="Plassholder for tekst 2">
            <a:extLst>
              <a:ext uri="{FF2B5EF4-FFF2-40B4-BE49-F238E27FC236}">
                <a16:creationId xmlns:a16="http://schemas.microsoft.com/office/drawing/2014/main" id="{B64BC287-85D9-FE6F-BBC9-3220C4FFFE86}"/>
              </a:ext>
            </a:extLst>
          </p:cNvPr>
          <p:cNvSpPr>
            <a:spLocks noGrp="1"/>
          </p:cNvSpPr>
          <p:nvPr>
            <p:ph idx="1"/>
          </p:nvPr>
        </p:nvSpPr>
        <p:spPr>
          <a:xfrm>
            <a:off x="800657" y="1735193"/>
            <a:ext cx="9469438" cy="4060824"/>
          </a:xfrm>
        </p:spPr>
        <p:txBody>
          <a:bodyPr/>
          <a:lstStyle/>
          <a:p>
            <a:pPr marL="0" indent="0">
              <a:buNone/>
            </a:pPr>
            <a:r>
              <a:rPr lang="nb-NO" sz="2000" b="1"/>
              <a:t>18.august</a:t>
            </a:r>
            <a:r>
              <a:rPr lang="nb-NO" sz="2000"/>
              <a:t>	Foreldremøte Vg1</a:t>
            </a:r>
          </a:p>
          <a:p>
            <a:pPr marL="0" indent="0">
              <a:buNone/>
            </a:pPr>
            <a:r>
              <a:rPr lang="nb-NO" sz="2000" b="1"/>
              <a:t>17.september</a:t>
            </a:r>
            <a:r>
              <a:rPr lang="nb-NO" sz="2000"/>
              <a:t>	Temakveld for alle foresatte Vg1 og VG2 samt klassevise møter med 		kontaktlærere for Vg1 </a:t>
            </a:r>
          </a:p>
          <a:p>
            <a:pPr marL="0" indent="0">
              <a:buNone/>
            </a:pPr>
            <a:r>
              <a:rPr lang="nb-NO" sz="2000" b="1" err="1"/>
              <a:t>Okt</a:t>
            </a:r>
            <a:r>
              <a:rPr lang="nb-NO" sz="2000" b="1"/>
              <a:t>/nov</a:t>
            </a:r>
            <a:r>
              <a:rPr lang="nb-NO" sz="2000"/>
              <a:t>	Utviklingssamtale med kontaktlærer</a:t>
            </a:r>
          </a:p>
          <a:p>
            <a:pPr marL="0" indent="0">
              <a:buNone/>
            </a:pPr>
            <a:r>
              <a:rPr lang="nb-NO" sz="2000" b="1"/>
              <a:t>26.november	</a:t>
            </a:r>
            <a:r>
              <a:rPr lang="nb-NO" sz="2000"/>
              <a:t>Foreldremøte Vg1 med informasjon om fagvalg i Vg2</a:t>
            </a:r>
          </a:p>
          <a:p>
            <a:endParaRPr lang="nb-NO"/>
          </a:p>
          <a:p>
            <a:endParaRPr lang="nb-NO"/>
          </a:p>
          <a:p>
            <a:endParaRPr lang="nb-NO"/>
          </a:p>
          <a:p>
            <a:endParaRPr lang="nb-NO"/>
          </a:p>
        </p:txBody>
      </p:sp>
      <p:sp>
        <p:nvSpPr>
          <p:cNvPr id="4" name="Plassholder for dato 3">
            <a:extLst>
              <a:ext uri="{FF2B5EF4-FFF2-40B4-BE49-F238E27FC236}">
                <a16:creationId xmlns:a16="http://schemas.microsoft.com/office/drawing/2014/main" id="{B964C07D-D1FD-675A-DE5F-A76773B75699}"/>
              </a:ext>
            </a:extLst>
          </p:cNvPr>
          <p:cNvSpPr>
            <a:spLocks noGrp="1"/>
          </p:cNvSpPr>
          <p:nvPr>
            <p:ph type="dt" sz="half" idx="10"/>
          </p:nvPr>
        </p:nvSpPr>
        <p:spPr/>
        <p:txBody>
          <a:bodyPr/>
          <a:lstStyle/>
          <a:p>
            <a:fld id="{D041A6F0-0B8A-9444-BB6E-70C7E9D9BBE0}" type="datetime1">
              <a:rPr lang="nb-NO" smtClean="0"/>
              <a:t>18.08.2025</a:t>
            </a:fld>
            <a:endParaRPr lang="nb-NO"/>
          </a:p>
        </p:txBody>
      </p:sp>
      <p:sp>
        <p:nvSpPr>
          <p:cNvPr id="5" name="Plassholder for lysbildenummer 4">
            <a:extLst>
              <a:ext uri="{FF2B5EF4-FFF2-40B4-BE49-F238E27FC236}">
                <a16:creationId xmlns:a16="http://schemas.microsoft.com/office/drawing/2014/main" id="{43ECA3CF-B327-DAF1-E1C3-0B557DA285A4}"/>
              </a:ext>
            </a:extLst>
          </p:cNvPr>
          <p:cNvSpPr>
            <a:spLocks noGrp="1"/>
          </p:cNvSpPr>
          <p:nvPr>
            <p:ph type="sldNum" sz="quarter" idx="12"/>
          </p:nvPr>
        </p:nvSpPr>
        <p:spPr/>
        <p:txBody>
          <a:bodyPr/>
          <a:lstStyle/>
          <a:p>
            <a:pPr algn="l"/>
            <a:fld id="{8ACEFDFC-287E-0A4D-81A7-6CC8C070690D}" type="slidenum">
              <a:rPr lang="nb-NO" smtClean="0"/>
              <a:pPr algn="l"/>
              <a:t>14</a:t>
            </a:fld>
            <a:endParaRPr lang="nb-NO"/>
          </a:p>
        </p:txBody>
      </p:sp>
      <p:pic>
        <p:nvPicPr>
          <p:cNvPr id="7" name="Bilde 6">
            <a:extLst>
              <a:ext uri="{FF2B5EF4-FFF2-40B4-BE49-F238E27FC236}">
                <a16:creationId xmlns:a16="http://schemas.microsoft.com/office/drawing/2014/main" id="{295656A9-A5EE-8483-D234-CF7F00612ACA}"/>
              </a:ext>
            </a:extLst>
          </p:cNvPr>
          <p:cNvPicPr>
            <a:picLocks noChangeAspect="1"/>
          </p:cNvPicPr>
          <p:nvPr/>
        </p:nvPicPr>
        <p:blipFill>
          <a:blip r:embed="rId3"/>
          <a:stretch>
            <a:fillRect/>
          </a:stretch>
        </p:blipFill>
        <p:spPr>
          <a:xfrm>
            <a:off x="800657" y="3765605"/>
            <a:ext cx="3667817" cy="2955184"/>
          </a:xfrm>
          <a:prstGeom prst="rect">
            <a:avLst/>
          </a:prstGeom>
        </p:spPr>
      </p:pic>
    </p:spTree>
    <p:extLst>
      <p:ext uri="{BB962C8B-B14F-4D97-AF65-F5344CB8AC3E}">
        <p14:creationId xmlns:p14="http://schemas.microsoft.com/office/powerpoint/2010/main" val="340539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Skolens rådgivere på Vg1</a:t>
            </a:r>
          </a:p>
        </p:txBody>
      </p:sp>
      <p:sp>
        <p:nvSpPr>
          <p:cNvPr id="3" name="Plassholder for innhold 2"/>
          <p:cNvSpPr>
            <a:spLocks noGrp="1"/>
          </p:cNvSpPr>
          <p:nvPr>
            <p:ph idx="1"/>
          </p:nvPr>
        </p:nvSpPr>
        <p:spPr>
          <a:xfrm>
            <a:off x="838200" y="1625425"/>
            <a:ext cx="8596668" cy="2541417"/>
          </a:xfrm>
        </p:spPr>
        <p:txBody>
          <a:bodyPr>
            <a:normAutofit/>
          </a:bodyPr>
          <a:lstStyle/>
          <a:p>
            <a:pPr marL="0" indent="0">
              <a:buNone/>
            </a:pPr>
            <a:endParaRPr lang="nb-NO" sz="2400"/>
          </a:p>
          <a:p>
            <a:r>
              <a:rPr lang="nb-NO" sz="2400"/>
              <a:t>Hanne Skogvoll klasse 1A, 1B, 1C og 1D</a:t>
            </a:r>
          </a:p>
          <a:p>
            <a:r>
              <a:rPr lang="nb-NO" sz="2400"/>
              <a:t>Per Helmer Andersen klasse 1E, 1F og 1G</a:t>
            </a:r>
          </a:p>
        </p:txBody>
      </p:sp>
    </p:spTree>
    <p:extLst>
      <p:ext uri="{BB962C8B-B14F-4D97-AF65-F5344CB8AC3E}">
        <p14:creationId xmlns:p14="http://schemas.microsoft.com/office/powerpoint/2010/main" val="4490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Info fra rådgiverne</a:t>
            </a:r>
          </a:p>
        </p:txBody>
      </p:sp>
      <p:sp>
        <p:nvSpPr>
          <p:cNvPr id="3" name="Plassholder for innhold 2"/>
          <p:cNvSpPr>
            <a:spLocks noGrp="1"/>
          </p:cNvSpPr>
          <p:nvPr>
            <p:ph idx="1"/>
          </p:nvPr>
        </p:nvSpPr>
        <p:spPr>
          <a:xfrm>
            <a:off x="915078" y="1690688"/>
            <a:ext cx="8596668" cy="2994735"/>
          </a:xfrm>
        </p:spPr>
        <p:txBody>
          <a:bodyPr>
            <a:normAutofit fontScale="92500" lnSpcReduction="20000"/>
          </a:bodyPr>
          <a:lstStyle/>
          <a:p>
            <a:pPr marL="0" indent="0">
              <a:buNone/>
            </a:pPr>
            <a:r>
              <a:rPr lang="nb-NO" sz="2400"/>
              <a:t>Arbeidsoppgaver:</a:t>
            </a:r>
          </a:p>
          <a:p>
            <a:r>
              <a:rPr lang="nb-NO" sz="2400"/>
              <a:t>Fagvalg</a:t>
            </a:r>
          </a:p>
          <a:p>
            <a:r>
              <a:rPr lang="nb-NO" sz="2400"/>
              <a:t>Karriereveiledning </a:t>
            </a:r>
          </a:p>
          <a:p>
            <a:r>
              <a:rPr lang="nb-NO" sz="2400"/>
              <a:t>Pedagogisk tilrettelegging</a:t>
            </a:r>
          </a:p>
          <a:p>
            <a:r>
              <a:rPr lang="nb-NO" sz="2400"/>
              <a:t>Samtale/veiledning om sosiale utfordringer og personlige problemer</a:t>
            </a:r>
          </a:p>
          <a:p>
            <a:r>
              <a:rPr lang="nb-NO" sz="2400"/>
              <a:t>Lånekassen</a:t>
            </a:r>
          </a:p>
          <a:p>
            <a:r>
              <a:rPr lang="nb-NO" sz="2400"/>
              <a:t>Livsmestring i Vg1</a:t>
            </a:r>
          </a:p>
          <a:p>
            <a:r>
              <a:rPr lang="nb-NO" sz="2400"/>
              <a:t>Elevtjenesten ved Katta</a:t>
            </a:r>
          </a:p>
          <a:p>
            <a:pPr marL="0" indent="0">
              <a:buNone/>
            </a:pPr>
            <a:endParaRPr lang="nb-NO"/>
          </a:p>
        </p:txBody>
      </p:sp>
    </p:spTree>
    <p:extLst>
      <p:ext uri="{BB962C8B-B14F-4D97-AF65-F5344CB8AC3E}">
        <p14:creationId xmlns:p14="http://schemas.microsoft.com/office/powerpoint/2010/main" val="29149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Kontaktlærer og rådgiver</a:t>
            </a:r>
          </a:p>
        </p:txBody>
      </p:sp>
      <p:sp>
        <p:nvSpPr>
          <p:cNvPr id="3" name="Plassholder for innhold 2"/>
          <p:cNvSpPr>
            <a:spLocks noGrp="1"/>
          </p:cNvSpPr>
          <p:nvPr>
            <p:ph idx="1"/>
          </p:nvPr>
        </p:nvSpPr>
        <p:spPr>
          <a:xfrm>
            <a:off x="838200" y="1690688"/>
            <a:ext cx="8596668" cy="4385983"/>
          </a:xfrm>
        </p:spPr>
        <p:txBody>
          <a:bodyPr>
            <a:normAutofit fontScale="92500" lnSpcReduction="20000"/>
          </a:bodyPr>
          <a:lstStyle/>
          <a:p>
            <a:pPr marL="0" indent="0">
              <a:buNone/>
            </a:pPr>
            <a:r>
              <a:rPr lang="nb-NO"/>
              <a:t>Kontaktlærer:</a:t>
            </a:r>
          </a:p>
          <a:p>
            <a:r>
              <a:rPr lang="nb-NO"/>
              <a:t>Følger opp fravær</a:t>
            </a:r>
          </a:p>
          <a:p>
            <a:r>
              <a:rPr lang="nb-NO"/>
              <a:t>Har hovedkontakt med elever og foresatte</a:t>
            </a:r>
          </a:p>
          <a:p>
            <a:r>
              <a:rPr lang="nb-NO"/>
              <a:t>Varsler rådgiver ved større utfordringer</a:t>
            </a:r>
          </a:p>
          <a:p>
            <a:r>
              <a:rPr lang="nb-NO"/>
              <a:t>Samtaler med elev og foresatte i samarbeid med rådgiver</a:t>
            </a:r>
          </a:p>
          <a:p>
            <a:pPr marL="0" indent="0">
              <a:buNone/>
            </a:pPr>
            <a:endParaRPr lang="nb-NO"/>
          </a:p>
          <a:p>
            <a:pPr marL="0" indent="0">
              <a:buNone/>
            </a:pPr>
            <a:r>
              <a:rPr lang="nb-NO"/>
              <a:t>Rådgiver:</a:t>
            </a:r>
          </a:p>
          <a:p>
            <a:r>
              <a:rPr lang="nb-NO"/>
              <a:t>Hjelper ved alvorlige utfordringer </a:t>
            </a:r>
          </a:p>
          <a:p>
            <a:r>
              <a:rPr lang="nb-NO"/>
              <a:t>Omfattende tilrettelegging</a:t>
            </a:r>
          </a:p>
          <a:p>
            <a:r>
              <a:rPr lang="nb-NO"/>
              <a:t>Hovedkontakt med helsetjenesten og PPT</a:t>
            </a:r>
          </a:p>
        </p:txBody>
      </p:sp>
    </p:spTree>
    <p:extLst>
      <p:ext uri="{BB962C8B-B14F-4D97-AF65-F5344CB8AC3E}">
        <p14:creationId xmlns:p14="http://schemas.microsoft.com/office/powerpoint/2010/main" val="347575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Litt av hvert</a:t>
            </a:r>
          </a:p>
        </p:txBody>
      </p:sp>
      <p:sp>
        <p:nvSpPr>
          <p:cNvPr id="3" name="Plassholder for innhold 2"/>
          <p:cNvSpPr>
            <a:spLocks noGrp="1"/>
          </p:cNvSpPr>
          <p:nvPr>
            <p:ph idx="1"/>
          </p:nvPr>
        </p:nvSpPr>
        <p:spPr>
          <a:xfrm>
            <a:off x="838200" y="1690688"/>
            <a:ext cx="8596668" cy="3162990"/>
          </a:xfrm>
        </p:spPr>
        <p:txBody>
          <a:bodyPr>
            <a:normAutofit lnSpcReduction="10000"/>
          </a:bodyPr>
          <a:lstStyle/>
          <a:p>
            <a:r>
              <a:rPr lang="nb-NO" b="1"/>
              <a:t>Innmeldingsskjemaet</a:t>
            </a:r>
            <a:r>
              <a:rPr lang="nb-NO"/>
              <a:t>: Særskilte opplysninger</a:t>
            </a:r>
          </a:p>
          <a:p>
            <a:r>
              <a:rPr lang="nb-NO" b="1"/>
              <a:t>Lånekassen</a:t>
            </a:r>
          </a:p>
          <a:p>
            <a:pPr marL="0" indent="0">
              <a:buNone/>
            </a:pPr>
            <a:r>
              <a:rPr lang="nb-NO"/>
              <a:t>	Alle har rett til et utstyrsstipend på kroner 1.359,-  </a:t>
            </a:r>
          </a:p>
          <a:p>
            <a:pPr marL="0" indent="0">
              <a:buNone/>
            </a:pPr>
            <a:r>
              <a:rPr lang="nb-NO"/>
              <a:t>	Noen har rett til et behovsprøvd grunnstipend og eventuelt bostøtte</a:t>
            </a:r>
          </a:p>
          <a:p>
            <a:pPr marL="0" indent="0">
              <a:buNone/>
            </a:pPr>
            <a:r>
              <a:rPr lang="nb-NO"/>
              <a:t>	Elevene MÅ søke selv og ha egen bankkonto</a:t>
            </a:r>
          </a:p>
          <a:p>
            <a:r>
              <a:rPr lang="nb-NO" b="1"/>
              <a:t>Kontaktinfo</a:t>
            </a:r>
            <a:r>
              <a:rPr lang="nb-NO"/>
              <a:t> på Kattas hjemmeside</a:t>
            </a:r>
          </a:p>
          <a:p>
            <a:endParaRPr lang="nb-NO"/>
          </a:p>
          <a:p>
            <a:pPr marL="0" indent="0">
              <a:buNone/>
            </a:pPr>
            <a:endParaRPr lang="nb-NO"/>
          </a:p>
        </p:txBody>
      </p:sp>
    </p:spTree>
    <p:extLst>
      <p:ext uri="{BB962C8B-B14F-4D97-AF65-F5344CB8AC3E}">
        <p14:creationId xmlns:p14="http://schemas.microsoft.com/office/powerpoint/2010/main" val="254238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Fravær </a:t>
            </a:r>
          </a:p>
        </p:txBody>
      </p:sp>
      <p:sp>
        <p:nvSpPr>
          <p:cNvPr id="3" name="Plassholder for innhold 2"/>
          <p:cNvSpPr>
            <a:spLocks noGrp="1"/>
          </p:cNvSpPr>
          <p:nvPr>
            <p:ph idx="1"/>
          </p:nvPr>
        </p:nvSpPr>
        <p:spPr>
          <a:xfrm>
            <a:off x="838200" y="1536795"/>
            <a:ext cx="10515600" cy="4351338"/>
          </a:xfrm>
        </p:spPr>
        <p:txBody>
          <a:bodyPr>
            <a:normAutofit fontScale="85000" lnSpcReduction="10000"/>
          </a:bodyPr>
          <a:lstStyle/>
          <a:p>
            <a:pPr>
              <a:buFont typeface="Arial" panose="020B0604020202020204" pitchFamily="34" charset="0"/>
              <a:buChar char="•"/>
            </a:pPr>
            <a:r>
              <a:rPr lang="nb-NO" sz="2400"/>
              <a:t>Alt fravær føres på vitnemålet, hvis det ikke er søkt om fratrekk på inntil 10 dager etter bestemte regler på slutten av skoleåret</a:t>
            </a:r>
          </a:p>
          <a:p>
            <a:pPr>
              <a:buFont typeface="Arial" panose="020B0604020202020204" pitchFamily="34" charset="0"/>
              <a:buChar char="•"/>
            </a:pPr>
            <a:r>
              <a:rPr lang="nb-NO" sz="2400"/>
              <a:t>Hvis fraværet overstiger </a:t>
            </a:r>
            <a:r>
              <a:rPr lang="nb-NO" sz="2400" b="1"/>
              <a:t>10% i et fag (årstimetallet i faget) </a:t>
            </a:r>
            <a:r>
              <a:rPr lang="nb-NO" sz="2400"/>
              <a:t>og det ikke foreligger dokumentasjon, </a:t>
            </a:r>
            <a:r>
              <a:rPr lang="nb-NO" sz="2400" b="1"/>
              <a:t>får ikke eleven karakter i faget og må ta faget som privatist for å få vitnemål</a:t>
            </a:r>
          </a:p>
          <a:p>
            <a:pPr>
              <a:buFont typeface="Arial" panose="020B0604020202020204" pitchFamily="34" charset="0"/>
              <a:buChar char="•"/>
            </a:pPr>
            <a:r>
              <a:rPr lang="nb-NO" sz="2400"/>
              <a:t>Elev og foresatte skal bli varslet hvis fraværet overstiger </a:t>
            </a:r>
            <a:r>
              <a:rPr lang="nb-NO" sz="2400" err="1"/>
              <a:t>ca</a:t>
            </a:r>
            <a:r>
              <a:rPr lang="nb-NO" sz="2400"/>
              <a:t> 5% (årstimetallet i faget)</a:t>
            </a:r>
          </a:p>
          <a:p>
            <a:pPr>
              <a:buFont typeface="Arial" panose="020B0604020202020204" pitchFamily="34" charset="0"/>
              <a:buChar char="•"/>
            </a:pPr>
            <a:r>
              <a:rPr lang="nb-NO" sz="2400"/>
              <a:t>Elever som ikke leverer melding om fravær, kan få nedsatt ordenskarakter</a:t>
            </a:r>
          </a:p>
          <a:p>
            <a:r>
              <a:rPr lang="nb-NO" sz="2400"/>
              <a:t>Hvis en elev har </a:t>
            </a:r>
            <a:r>
              <a:rPr lang="nb-NO" sz="2400" b="1"/>
              <a:t>nådd fraværsgrensen</a:t>
            </a:r>
            <a:r>
              <a:rPr lang="nb-NO" sz="2400"/>
              <a:t>, men ikke overskredet den, må eleven legge ved dokumentasjon fra helsepersonell ved mer helsefravær for å få halvårsvurdering med karakter ved skoleårets slutt i gjennomgående fag, eller standpunktkarakter i faget.</a:t>
            </a:r>
          </a:p>
          <a:p>
            <a:r>
              <a:rPr lang="nb-NO" sz="2400"/>
              <a:t>Annen type dokumentasjon kan for eksempel være erklæring som godtgjør at eleven har en kronisk sykdom, eller dokumentasjon som viser at eleven er under utredning eller oppfølging for udiagnostisert sykdom. Det er rektor som avgjør om den fremlagte dokumentasjonen er egnet, eller om det er behov for annen type dokumentasjon.</a:t>
            </a:r>
          </a:p>
          <a:p>
            <a:pPr marL="0" indent="0">
              <a:buNone/>
            </a:pPr>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19</a:t>
            </a:fld>
            <a:endParaRPr lang="nb-NO"/>
          </a:p>
        </p:txBody>
      </p:sp>
    </p:spTree>
    <p:extLst>
      <p:ext uri="{BB962C8B-B14F-4D97-AF65-F5344CB8AC3E}">
        <p14:creationId xmlns:p14="http://schemas.microsoft.com/office/powerpoint/2010/main" val="74026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28778A-9E3A-0EE6-307F-9809D8C3E0E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FCE0E6D-3AA7-8408-613D-02508D4D999D}"/>
              </a:ext>
            </a:extLst>
          </p:cNvPr>
          <p:cNvSpPr>
            <a:spLocks noGrp="1"/>
          </p:cNvSpPr>
          <p:nvPr>
            <p:ph type="title"/>
          </p:nvPr>
        </p:nvSpPr>
        <p:spPr>
          <a:xfrm>
            <a:off x="1285240" y="1050595"/>
            <a:ext cx="8074815" cy="1618489"/>
          </a:xfrm>
        </p:spPr>
        <p:txBody>
          <a:bodyPr anchor="ctr">
            <a:normAutofit/>
          </a:bodyPr>
          <a:lstStyle/>
          <a:p>
            <a:r>
              <a:rPr lang="nb-NO" sz="7200">
                <a:latin typeface="Trebuchet MS"/>
              </a:rPr>
              <a:t>Velkommen til oss</a:t>
            </a:r>
            <a:endParaRPr lang="nb-NO" sz="7200"/>
          </a:p>
        </p:txBody>
      </p:sp>
      <p:sp>
        <p:nvSpPr>
          <p:cNvPr id="3" name="Plassholder for innhold 2">
            <a:extLst>
              <a:ext uri="{FF2B5EF4-FFF2-40B4-BE49-F238E27FC236}">
                <a16:creationId xmlns:a16="http://schemas.microsoft.com/office/drawing/2014/main" id="{0577A3F2-68BF-776B-1372-90063785FF51}"/>
              </a:ext>
            </a:extLst>
          </p:cNvPr>
          <p:cNvSpPr>
            <a:spLocks noGrp="1"/>
          </p:cNvSpPr>
          <p:nvPr>
            <p:ph idx="1"/>
          </p:nvPr>
        </p:nvSpPr>
        <p:spPr>
          <a:xfrm>
            <a:off x="1285240" y="2969469"/>
            <a:ext cx="8074815" cy="2800395"/>
          </a:xfrm>
        </p:spPr>
        <p:txBody>
          <a:bodyPr vert="horz" lIns="91440" tIns="45720" rIns="91440" bIns="45720" rtlCol="0" anchor="t">
            <a:normAutofit/>
          </a:bodyPr>
          <a:lstStyle/>
          <a:p>
            <a:pPr>
              <a:spcBef>
                <a:spcPts val="1800"/>
              </a:spcBef>
            </a:pPr>
            <a:r>
              <a:rPr lang="nb-NO" sz="2400">
                <a:latin typeface="Oslo Sans Office"/>
              </a:rPr>
              <a:t>Hvem er vi som står her fremme?</a:t>
            </a:r>
          </a:p>
          <a:p>
            <a:pPr lvl="1">
              <a:spcBef>
                <a:spcPts val="1800"/>
              </a:spcBef>
              <a:buFont typeface="Courier New" charset="2"/>
              <a:buChar char="o"/>
            </a:pPr>
            <a:r>
              <a:rPr lang="nb-NO">
                <a:latin typeface="Oslo Sans Office"/>
              </a:rPr>
              <a:t>Rektor: Patrick Stark</a:t>
            </a:r>
          </a:p>
          <a:p>
            <a:pPr lvl="1">
              <a:spcBef>
                <a:spcPts val="1800"/>
              </a:spcBef>
              <a:buFont typeface="Courier New" charset="2"/>
              <a:buChar char="o"/>
            </a:pPr>
            <a:r>
              <a:rPr lang="nb-NO">
                <a:latin typeface="Oslo Sans Office"/>
              </a:rPr>
              <a:t>Trinnleder Vg1: Mikael Skovlie</a:t>
            </a:r>
          </a:p>
          <a:p>
            <a:pPr lvl="1">
              <a:spcBef>
                <a:spcPts val="1800"/>
              </a:spcBef>
              <a:buFont typeface="Courier New" charset="2"/>
              <a:buChar char="o"/>
            </a:pPr>
            <a:r>
              <a:rPr lang="nb-NO">
                <a:latin typeface="Oslo Sans Office"/>
              </a:rPr>
              <a:t>Rådgiver 1STA – 1STD: Hanne Skogvoll</a:t>
            </a:r>
          </a:p>
          <a:p>
            <a:pPr lvl="1">
              <a:spcBef>
                <a:spcPts val="1800"/>
              </a:spcBef>
              <a:buFont typeface="Courier New" charset="2"/>
              <a:buChar char="o"/>
            </a:pPr>
            <a:r>
              <a:rPr lang="nb-NO">
                <a:latin typeface="Oslo Sans Office"/>
              </a:rPr>
              <a:t>Rådgiver 1STE – 1STG : Per Helmer Andersen</a:t>
            </a:r>
          </a:p>
          <a:p>
            <a:pPr marL="0" indent="0">
              <a:buNone/>
            </a:pPr>
            <a:endParaRPr lang="nb-NO" sz="2400">
              <a:latin typeface="Trebuchet MS" panose="020B0603020202020204"/>
            </a:endParaRPr>
          </a:p>
          <a:p>
            <a:pPr marL="215900" indent="-215900">
              <a:buFontTx/>
              <a:buChar char="•"/>
            </a:pPr>
            <a:endParaRPr lang="nb-NO" sz="2400"/>
          </a:p>
        </p:txBody>
      </p:sp>
      <p:sp>
        <p:nvSpPr>
          <p:cNvPr id="4" name="Plassholder for dato 3">
            <a:extLst>
              <a:ext uri="{FF2B5EF4-FFF2-40B4-BE49-F238E27FC236}">
                <a16:creationId xmlns:a16="http://schemas.microsoft.com/office/drawing/2014/main" id="{821EE867-2E34-B41F-8ED2-702DBBBE221B}"/>
              </a:ext>
            </a:extLst>
          </p:cNvPr>
          <p:cNvSpPr>
            <a:spLocks noGrp="1"/>
          </p:cNvSpPr>
          <p:nvPr>
            <p:ph type="dt" sz="half" idx="10"/>
          </p:nvPr>
        </p:nvSpPr>
        <p:spPr>
          <a:xfrm>
            <a:off x="9038322" y="5769864"/>
            <a:ext cx="2315477" cy="365125"/>
          </a:xfrm>
        </p:spPr>
        <p:txBody>
          <a:bodyPr>
            <a:normAutofit/>
          </a:bodyPr>
          <a:lstStyle/>
          <a:p>
            <a:pPr algn="r">
              <a:spcAft>
                <a:spcPts val="600"/>
              </a:spcAft>
            </a:pPr>
            <a:fld id="{C20DE0DF-BE6B-D248-92A9-54242D212695}" type="datetime1">
              <a:rPr lang="nb-NO" sz="1150">
                <a:solidFill>
                  <a:srgbClr val="FFFFFF"/>
                </a:solidFill>
              </a:rPr>
              <a:pPr algn="r">
                <a:spcAft>
                  <a:spcPts val="600"/>
                </a:spcAft>
              </a:pPr>
              <a:t>18.08.2025</a:t>
            </a:fld>
            <a:endParaRPr lang="nb-NO" sz="1150">
              <a:solidFill>
                <a:srgbClr val="FFFFFF"/>
              </a:solidFill>
            </a:endParaRPr>
          </a:p>
        </p:txBody>
      </p:sp>
      <p:sp>
        <p:nvSpPr>
          <p:cNvPr id="5" name="Plassholder for lysbildenummer 4">
            <a:extLst>
              <a:ext uri="{FF2B5EF4-FFF2-40B4-BE49-F238E27FC236}">
                <a16:creationId xmlns:a16="http://schemas.microsoft.com/office/drawing/2014/main" id="{A02C0D1F-DE67-9425-5C17-39EDBC73C54F}"/>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8ACEFDFC-287E-0A4D-81A7-6CC8C070690D}" type="slidenum">
              <a:rPr lang="nb-NO" sz="6600">
                <a:solidFill>
                  <a:srgbClr val="FFFFFF"/>
                </a:solidFill>
              </a:rPr>
              <a:pPr>
                <a:lnSpc>
                  <a:spcPct val="90000"/>
                </a:lnSpc>
                <a:spcAft>
                  <a:spcPts val="600"/>
                </a:spcAft>
              </a:pPr>
              <a:t>2</a:t>
            </a:fld>
            <a:endParaRPr lang="nb-NO" sz="6600">
              <a:solidFill>
                <a:srgbClr val="FFFFFF"/>
              </a:solidFill>
            </a:endParaRPr>
          </a:p>
        </p:txBody>
      </p:sp>
    </p:spTree>
    <p:extLst>
      <p:ext uri="{BB962C8B-B14F-4D97-AF65-F5344CB8AC3E}">
        <p14:creationId xmlns:p14="http://schemas.microsoft.com/office/powerpoint/2010/main" val="176603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Melding av fravær</a:t>
            </a:r>
          </a:p>
        </p:txBody>
      </p:sp>
      <p:sp>
        <p:nvSpPr>
          <p:cNvPr id="3" name="Plassholder for innhold 2"/>
          <p:cNvSpPr>
            <a:spLocks noGrp="1"/>
          </p:cNvSpPr>
          <p:nvPr>
            <p:ph idx="1"/>
          </p:nvPr>
        </p:nvSpPr>
        <p:spPr>
          <a:xfrm>
            <a:off x="687386" y="1692366"/>
            <a:ext cx="10980357" cy="4663984"/>
          </a:xfrm>
        </p:spPr>
        <p:txBody>
          <a:bodyPr>
            <a:normAutofit/>
          </a:bodyPr>
          <a:lstStyle/>
          <a:p>
            <a:pPr>
              <a:buFont typeface="Arial" panose="020B0604020202020204" pitchFamily="34" charset="0"/>
              <a:buChar char="•"/>
            </a:pPr>
            <a:r>
              <a:rPr lang="nb-NO" sz="2400"/>
              <a:t>Fraværsoversikten ligger i </a:t>
            </a:r>
            <a:r>
              <a:rPr lang="nb-NO" sz="2400" err="1"/>
              <a:t>InSchool</a:t>
            </a:r>
            <a:r>
              <a:rPr lang="nb-NO" sz="2400"/>
              <a:t> (Visma in </a:t>
            </a:r>
            <a:r>
              <a:rPr lang="nb-NO" sz="2400" err="1"/>
              <a:t>school</a:t>
            </a:r>
            <a:r>
              <a:rPr lang="nb-NO" sz="2400"/>
              <a:t> – VIS)</a:t>
            </a:r>
          </a:p>
          <a:p>
            <a:pPr marL="0" indent="0">
              <a:buNone/>
            </a:pPr>
            <a:endParaRPr lang="nb-NO" sz="2400"/>
          </a:p>
          <a:p>
            <a:pPr marL="0" indent="0">
              <a:buNone/>
            </a:pPr>
            <a:endParaRPr lang="nb-NO" sz="2400"/>
          </a:p>
          <a:p>
            <a:pPr marL="0" indent="0">
              <a:buNone/>
            </a:pPr>
            <a:endParaRPr lang="nb-NO" sz="2400"/>
          </a:p>
          <a:p>
            <a:pPr>
              <a:buFont typeface="Arial" panose="020B0604020202020204" pitchFamily="34" charset="0"/>
              <a:buChar char="•"/>
            </a:pPr>
            <a:r>
              <a:rPr lang="nb-NO" sz="2400"/>
              <a:t>Foresatte bruker appen </a:t>
            </a:r>
            <a:r>
              <a:rPr lang="nb-NO" sz="2400" b="1"/>
              <a:t>Skolemelding</a:t>
            </a:r>
            <a:r>
              <a:rPr lang="nb-NO" sz="2400"/>
              <a:t> for å melde fravær til kontaktlærer</a:t>
            </a:r>
          </a:p>
          <a:p>
            <a:pPr>
              <a:buFont typeface="Arial" panose="020B0604020202020204" pitchFamily="34" charset="0"/>
              <a:buChar char="•"/>
            </a:pPr>
            <a:r>
              <a:rPr lang="nb-NO" sz="2400"/>
              <a:t>Fravær meldt av foresatte kommer på vitnemålet og fraværsprosenten, men går ikke ut over orden- og </a:t>
            </a:r>
            <a:r>
              <a:rPr lang="nb-NO" sz="2400" err="1"/>
              <a:t>atferdskarakteren</a:t>
            </a:r>
            <a:endParaRPr lang="nb-NO" sz="2400"/>
          </a:p>
          <a:p>
            <a:pPr>
              <a:buFont typeface="Arial" panose="020B0604020202020204" pitchFamily="34" charset="0"/>
              <a:buChar char="•"/>
            </a:pPr>
            <a:r>
              <a:rPr lang="nb-NO" sz="2400"/>
              <a:t>Elever kan selv levere dokumentasjon som skyldes helsemessige årsaker (tannlege, lege, psykolog..)</a:t>
            </a:r>
            <a:endParaRPr lang="nb-NO" sz="2400">
              <a:solidFill>
                <a:srgbClr val="FF0000"/>
              </a:solidFill>
            </a:endParaRPr>
          </a:p>
          <a:p>
            <a:pPr>
              <a:buFont typeface="Arial" panose="020B0604020202020204" pitchFamily="34" charset="0"/>
              <a:buChar char="•"/>
            </a:pPr>
            <a:r>
              <a:rPr lang="nb-NO" sz="2400" i="1"/>
              <a:t>Fravær kan være en indikasjon på at eleven ikke har det bra, derfor er det viktig at foresatte følger med på fraværet til sitt barn </a:t>
            </a:r>
          </a:p>
        </p:txBody>
      </p:sp>
      <p:sp>
        <p:nvSpPr>
          <p:cNvPr id="5" name="Plassholder for lysbildenummer 4"/>
          <p:cNvSpPr>
            <a:spLocks noGrp="1"/>
          </p:cNvSpPr>
          <p:nvPr>
            <p:ph type="sldNum" sz="quarter" idx="12"/>
          </p:nvPr>
        </p:nvSpPr>
        <p:spPr/>
        <p:txBody>
          <a:bodyPr/>
          <a:lstStyle/>
          <a:p>
            <a:fld id="{8ACEFDFC-287E-0A4D-81A7-6CC8C070690D}" type="slidenum">
              <a:rPr lang="nb-NO" smtClean="0"/>
              <a:t>20</a:t>
            </a:fld>
            <a:endParaRPr lang="nb-NO"/>
          </a:p>
        </p:txBody>
      </p:sp>
      <p:pic>
        <p:nvPicPr>
          <p:cNvPr id="6" name="Bilde 5">
            <a:extLst>
              <a:ext uri="{FF2B5EF4-FFF2-40B4-BE49-F238E27FC236}">
                <a16:creationId xmlns:a16="http://schemas.microsoft.com/office/drawing/2014/main" id="{F425B009-BAEE-FE0F-55C7-FB7AB2CE5791}"/>
              </a:ext>
            </a:extLst>
          </p:cNvPr>
          <p:cNvPicPr>
            <a:picLocks noChangeAspect="1"/>
          </p:cNvPicPr>
          <p:nvPr/>
        </p:nvPicPr>
        <p:blipFill>
          <a:blip r:embed="rId3"/>
          <a:stretch>
            <a:fillRect/>
          </a:stretch>
        </p:blipFill>
        <p:spPr>
          <a:xfrm>
            <a:off x="838200" y="2067750"/>
            <a:ext cx="1133633" cy="1171739"/>
          </a:xfrm>
          <a:prstGeom prst="rect">
            <a:avLst/>
          </a:prstGeom>
        </p:spPr>
      </p:pic>
    </p:spTree>
    <p:extLst>
      <p:ext uri="{BB962C8B-B14F-4D97-AF65-F5344CB8AC3E}">
        <p14:creationId xmlns:p14="http://schemas.microsoft.com/office/powerpoint/2010/main" val="110874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9D8FA6D7-1F4E-4696-8677-281A47CF9E50}"/>
              </a:ext>
            </a:extLst>
          </p:cNvPr>
          <p:cNvSpPr>
            <a:spLocks noGrp="1"/>
          </p:cNvSpPr>
          <p:nvPr>
            <p:ph type="title"/>
          </p:nvPr>
        </p:nvSpPr>
        <p:spPr>
          <a:xfrm>
            <a:off x="252776" y="342806"/>
            <a:ext cx="9469438" cy="1311999"/>
          </a:xfrm>
        </p:spPr>
        <p:txBody>
          <a:bodyPr/>
          <a:lstStyle/>
          <a:p>
            <a:r>
              <a:rPr lang="nb-NO"/>
              <a:t>Fravær – Visma in School (VIS)</a:t>
            </a:r>
          </a:p>
        </p:txBody>
      </p:sp>
      <p:sp>
        <p:nvSpPr>
          <p:cNvPr id="9" name="Plassholder for innhold 2">
            <a:extLst>
              <a:ext uri="{FF2B5EF4-FFF2-40B4-BE49-F238E27FC236}">
                <a16:creationId xmlns:a16="http://schemas.microsoft.com/office/drawing/2014/main" id="{7B7ED779-B829-4D1F-8649-6B75840B110C}"/>
              </a:ext>
            </a:extLst>
          </p:cNvPr>
          <p:cNvSpPr>
            <a:spLocks noGrp="1"/>
          </p:cNvSpPr>
          <p:nvPr>
            <p:ph idx="1"/>
          </p:nvPr>
        </p:nvSpPr>
        <p:spPr>
          <a:xfrm>
            <a:off x="252776" y="1183203"/>
            <a:ext cx="9469438" cy="4060824"/>
          </a:xfrm>
        </p:spPr>
        <p:txBody>
          <a:bodyPr/>
          <a:lstStyle/>
          <a:p>
            <a:pPr marL="457200" indent="-457200">
              <a:buAutoNum type="arabicPeriod"/>
            </a:pPr>
            <a:r>
              <a:rPr lang="nb-NO" sz="2400"/>
              <a:t>Gå inn på skolens hjemmeside</a:t>
            </a:r>
          </a:p>
          <a:p>
            <a:pPr marL="457200" indent="-457200">
              <a:buAutoNum type="arabicPeriod"/>
            </a:pPr>
            <a:endParaRPr lang="nb-NO" sz="2400"/>
          </a:p>
          <a:p>
            <a:pPr marL="457200" indent="-457200">
              <a:buAutoNum type="arabicPeriod"/>
            </a:pPr>
            <a:r>
              <a:rPr lang="nb-NO" sz="2400"/>
              <a:t>Logg inn</a:t>
            </a:r>
          </a:p>
          <a:p>
            <a:pPr marL="457200" indent="-457200">
              <a:buAutoNum type="arabicPeriod"/>
            </a:pPr>
            <a:endParaRPr lang="nb-NO" sz="2400"/>
          </a:p>
          <a:p>
            <a:pPr marL="0" indent="0">
              <a:buNone/>
            </a:pPr>
            <a:endParaRPr lang="nb-NO" sz="2400"/>
          </a:p>
          <a:p>
            <a:pPr marL="0" indent="0">
              <a:buNone/>
            </a:pPr>
            <a:r>
              <a:rPr lang="nb-NO" sz="2400"/>
              <a:t>3.   Der ligger </a:t>
            </a:r>
            <a:r>
              <a:rPr lang="nb-NO" sz="2400" err="1"/>
              <a:t>InSchool</a:t>
            </a:r>
            <a:r>
              <a:rPr lang="nb-NO" sz="2400"/>
              <a:t> (Visma in School - VIS)</a:t>
            </a:r>
            <a:endParaRPr lang="nb-NO"/>
          </a:p>
        </p:txBody>
      </p:sp>
      <p:sp>
        <p:nvSpPr>
          <p:cNvPr id="5" name="Plassholder for lysbildenummer 4">
            <a:extLst>
              <a:ext uri="{FF2B5EF4-FFF2-40B4-BE49-F238E27FC236}">
                <a16:creationId xmlns:a16="http://schemas.microsoft.com/office/drawing/2014/main" id="{FB35793C-7758-4294-A821-E52019DBA274}"/>
              </a:ext>
            </a:extLst>
          </p:cNvPr>
          <p:cNvSpPr>
            <a:spLocks noGrp="1"/>
          </p:cNvSpPr>
          <p:nvPr>
            <p:ph type="sldNum" sz="quarter" idx="12"/>
          </p:nvPr>
        </p:nvSpPr>
        <p:spPr/>
        <p:txBody>
          <a:bodyPr/>
          <a:lstStyle/>
          <a:p>
            <a:fld id="{8ACEFDFC-287E-0A4D-81A7-6CC8C070690D}" type="slidenum">
              <a:rPr lang="nb-NO" smtClean="0"/>
              <a:t>21</a:t>
            </a:fld>
            <a:endParaRPr lang="nb-NO"/>
          </a:p>
        </p:txBody>
      </p:sp>
      <p:cxnSp>
        <p:nvCxnSpPr>
          <p:cNvPr id="16" name="Rett pilkobling 15">
            <a:extLst>
              <a:ext uri="{FF2B5EF4-FFF2-40B4-BE49-F238E27FC236}">
                <a16:creationId xmlns:a16="http://schemas.microsoft.com/office/drawing/2014/main" id="{48B38728-34E3-459B-8777-D98303DD61C8}"/>
              </a:ext>
            </a:extLst>
          </p:cNvPr>
          <p:cNvCxnSpPr>
            <a:cxnSpLocks/>
          </p:cNvCxnSpPr>
          <p:nvPr/>
        </p:nvCxnSpPr>
        <p:spPr>
          <a:xfrm>
            <a:off x="4129214" y="3847418"/>
            <a:ext cx="2316982" cy="737139"/>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pic>
        <p:nvPicPr>
          <p:cNvPr id="1026" name="Picture 2">
            <a:extLst>
              <a:ext uri="{FF2B5EF4-FFF2-40B4-BE49-F238E27FC236}">
                <a16:creationId xmlns:a16="http://schemas.microsoft.com/office/drawing/2014/main" id="{60552C22-734E-6C4E-A3E6-E6D24666A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116" y="1129794"/>
            <a:ext cx="5734108" cy="229920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pilkobling 9">
            <a:extLst>
              <a:ext uri="{FF2B5EF4-FFF2-40B4-BE49-F238E27FC236}">
                <a16:creationId xmlns:a16="http://schemas.microsoft.com/office/drawing/2014/main" id="{F2728EB4-0240-4ACA-8740-B8589158A631}"/>
              </a:ext>
            </a:extLst>
          </p:cNvPr>
          <p:cNvCxnSpPr>
            <a:cxnSpLocks/>
          </p:cNvCxnSpPr>
          <p:nvPr/>
        </p:nvCxnSpPr>
        <p:spPr>
          <a:xfrm>
            <a:off x="5136427" y="1382013"/>
            <a:ext cx="5408356" cy="272792"/>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pic>
        <p:nvPicPr>
          <p:cNvPr id="3" name="Bilde 2">
            <a:extLst>
              <a:ext uri="{FF2B5EF4-FFF2-40B4-BE49-F238E27FC236}">
                <a16:creationId xmlns:a16="http://schemas.microsoft.com/office/drawing/2014/main" id="{3EAEE1F1-8DB6-E9F5-5555-9B2D078FD49D}"/>
              </a:ext>
            </a:extLst>
          </p:cNvPr>
          <p:cNvPicPr>
            <a:picLocks noChangeAspect="1"/>
          </p:cNvPicPr>
          <p:nvPr/>
        </p:nvPicPr>
        <p:blipFill>
          <a:blip r:embed="rId4"/>
          <a:stretch>
            <a:fillRect/>
          </a:stretch>
        </p:blipFill>
        <p:spPr>
          <a:xfrm>
            <a:off x="6446196" y="4215988"/>
            <a:ext cx="1133633" cy="1171739"/>
          </a:xfrm>
          <a:prstGeom prst="rect">
            <a:avLst/>
          </a:prstGeom>
        </p:spPr>
      </p:pic>
    </p:spTree>
    <p:extLst>
      <p:ext uri="{BB962C8B-B14F-4D97-AF65-F5344CB8AC3E}">
        <p14:creationId xmlns:p14="http://schemas.microsoft.com/office/powerpoint/2010/main" val="177253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DC88EB80-BCC7-4672-8661-F64132CE7CAE}"/>
              </a:ext>
            </a:extLst>
          </p:cNvPr>
          <p:cNvSpPr>
            <a:spLocks noGrp="1"/>
          </p:cNvSpPr>
          <p:nvPr>
            <p:ph idx="1"/>
          </p:nvPr>
        </p:nvSpPr>
        <p:spPr>
          <a:xfrm>
            <a:off x="687387" y="1404028"/>
            <a:ext cx="9469438" cy="5220507"/>
          </a:xfrm>
        </p:spPr>
        <p:txBody>
          <a:bodyPr>
            <a:normAutofit/>
          </a:bodyPr>
          <a:lstStyle/>
          <a:p>
            <a:pPr marL="0" indent="0">
              <a:buNone/>
            </a:pPr>
            <a:endParaRPr lang="nb-NO" sz="2400"/>
          </a:p>
          <a:p>
            <a:pPr marL="0" indent="0">
              <a:buNone/>
            </a:pPr>
            <a:r>
              <a:rPr lang="nb-NO" sz="2400"/>
              <a:t>4.  Logg deg på VIS</a:t>
            </a:r>
          </a:p>
          <a:p>
            <a:pPr marL="0" indent="0">
              <a:buNone/>
            </a:pPr>
            <a:endParaRPr lang="nb-NO"/>
          </a:p>
          <a:p>
            <a:pPr marL="0" indent="0">
              <a:buNone/>
            </a:pPr>
            <a:r>
              <a:rPr lang="nb-NO" sz="2400"/>
              <a:t>5. Her skal foresatte få opp fraværet til sitt barn</a:t>
            </a:r>
          </a:p>
          <a:p>
            <a:pPr marL="0" indent="0">
              <a:buNone/>
            </a:pPr>
            <a:endParaRPr lang="nb-NO" sz="2400"/>
          </a:p>
          <a:p>
            <a:pPr marL="0" indent="0">
              <a:buNone/>
            </a:pPr>
            <a:endParaRPr lang="nb-NO" sz="2400"/>
          </a:p>
          <a:p>
            <a:pPr marL="0" indent="0">
              <a:buNone/>
            </a:pPr>
            <a:endParaRPr lang="nb-NO" sz="2400"/>
          </a:p>
          <a:p>
            <a:pPr marL="0" indent="0">
              <a:buNone/>
            </a:pPr>
            <a:endParaRPr lang="nb-NO" sz="2400" i="1"/>
          </a:p>
          <a:p>
            <a:pPr marL="0" indent="0">
              <a:buNone/>
            </a:pPr>
            <a:r>
              <a:rPr lang="nb-NO" sz="2400" i="1"/>
              <a:t>NB! Foresatte kan se det totale fraværet til sine barn, men ikke når de har vært borte. Årsaken til dette er at fraværet kan helserelatert som </a:t>
            </a:r>
            <a:r>
              <a:rPr lang="nb-NO" sz="2400" i="1" err="1"/>
              <a:t>psykologitimer</a:t>
            </a:r>
            <a:r>
              <a:rPr lang="nb-NO" sz="2400" i="1"/>
              <a:t>, abort mm som foresatte ikke skal ha tilgang til </a:t>
            </a:r>
          </a:p>
        </p:txBody>
      </p:sp>
      <p:sp>
        <p:nvSpPr>
          <p:cNvPr id="5" name="Plassholder for lysbildenummer 4">
            <a:extLst>
              <a:ext uri="{FF2B5EF4-FFF2-40B4-BE49-F238E27FC236}">
                <a16:creationId xmlns:a16="http://schemas.microsoft.com/office/drawing/2014/main" id="{FB35793C-7758-4294-A821-E52019DBA274}"/>
              </a:ext>
            </a:extLst>
          </p:cNvPr>
          <p:cNvSpPr>
            <a:spLocks noGrp="1"/>
          </p:cNvSpPr>
          <p:nvPr>
            <p:ph type="sldNum" sz="quarter" idx="12"/>
          </p:nvPr>
        </p:nvSpPr>
        <p:spPr/>
        <p:txBody>
          <a:bodyPr/>
          <a:lstStyle/>
          <a:p>
            <a:fld id="{8ACEFDFC-287E-0A4D-81A7-6CC8C070690D}" type="slidenum">
              <a:rPr lang="nb-NO" smtClean="0"/>
              <a:t>22</a:t>
            </a:fld>
            <a:endParaRPr lang="nb-NO"/>
          </a:p>
        </p:txBody>
      </p:sp>
      <p:pic>
        <p:nvPicPr>
          <p:cNvPr id="15" name="Bilde 14">
            <a:extLst>
              <a:ext uri="{FF2B5EF4-FFF2-40B4-BE49-F238E27FC236}">
                <a16:creationId xmlns:a16="http://schemas.microsoft.com/office/drawing/2014/main" id="{37B4C22B-89BB-4DAF-A9AE-D93FF4E37FB7}"/>
              </a:ext>
            </a:extLst>
          </p:cNvPr>
          <p:cNvPicPr>
            <a:picLocks noChangeAspect="1"/>
          </p:cNvPicPr>
          <p:nvPr/>
        </p:nvPicPr>
        <p:blipFill rotWithShape="1">
          <a:blip r:embed="rId3"/>
          <a:srcRect t="11737" b="29944"/>
          <a:stretch/>
        </p:blipFill>
        <p:spPr>
          <a:xfrm>
            <a:off x="7784976" y="341918"/>
            <a:ext cx="1681929" cy="2124222"/>
          </a:xfrm>
          <a:prstGeom prst="rect">
            <a:avLst/>
          </a:prstGeom>
        </p:spPr>
      </p:pic>
      <p:pic>
        <p:nvPicPr>
          <p:cNvPr id="17" name="Bilde 16">
            <a:extLst>
              <a:ext uri="{FF2B5EF4-FFF2-40B4-BE49-F238E27FC236}">
                <a16:creationId xmlns:a16="http://schemas.microsoft.com/office/drawing/2014/main" id="{F3599499-9E1A-4DF8-92F2-DF489E8B3231}"/>
              </a:ext>
            </a:extLst>
          </p:cNvPr>
          <p:cNvPicPr>
            <a:picLocks noChangeAspect="1"/>
          </p:cNvPicPr>
          <p:nvPr/>
        </p:nvPicPr>
        <p:blipFill rotWithShape="1">
          <a:blip r:embed="rId4"/>
          <a:srcRect t="7385" b="17095"/>
          <a:stretch/>
        </p:blipFill>
        <p:spPr>
          <a:xfrm>
            <a:off x="9466906" y="2368126"/>
            <a:ext cx="1681930" cy="2750738"/>
          </a:xfrm>
          <a:prstGeom prst="rect">
            <a:avLst/>
          </a:prstGeom>
        </p:spPr>
      </p:pic>
      <p:cxnSp>
        <p:nvCxnSpPr>
          <p:cNvPr id="11" name="Rett pilkobling 10">
            <a:extLst>
              <a:ext uri="{FF2B5EF4-FFF2-40B4-BE49-F238E27FC236}">
                <a16:creationId xmlns:a16="http://schemas.microsoft.com/office/drawing/2014/main" id="{F5AEADBC-03D0-476C-A814-4A1B26323DF5}"/>
              </a:ext>
            </a:extLst>
          </p:cNvPr>
          <p:cNvCxnSpPr>
            <a:cxnSpLocks/>
          </p:cNvCxnSpPr>
          <p:nvPr/>
        </p:nvCxnSpPr>
        <p:spPr>
          <a:xfrm flipV="1">
            <a:off x="3629465" y="1773382"/>
            <a:ext cx="4403187" cy="407456"/>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14" name="Rett pilkobling 13">
            <a:extLst>
              <a:ext uri="{FF2B5EF4-FFF2-40B4-BE49-F238E27FC236}">
                <a16:creationId xmlns:a16="http://schemas.microsoft.com/office/drawing/2014/main" id="{CCDF51BF-BF8D-432D-8028-B913CB347851}"/>
              </a:ext>
            </a:extLst>
          </p:cNvPr>
          <p:cNvCxnSpPr>
            <a:cxnSpLocks/>
          </p:cNvCxnSpPr>
          <p:nvPr/>
        </p:nvCxnSpPr>
        <p:spPr>
          <a:xfrm>
            <a:off x="5831059" y="3291305"/>
            <a:ext cx="3635847" cy="618743"/>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54369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61514829-C14E-4697-AEF3-D7768E8DF806}"/>
              </a:ext>
            </a:extLst>
          </p:cNvPr>
          <p:cNvSpPr>
            <a:spLocks noGrp="1"/>
          </p:cNvSpPr>
          <p:nvPr>
            <p:ph type="title"/>
          </p:nvPr>
        </p:nvSpPr>
        <p:spPr/>
        <p:txBody>
          <a:bodyPr/>
          <a:lstStyle/>
          <a:p>
            <a:r>
              <a:rPr lang="nb-NO"/>
              <a:t>Skolemelding</a:t>
            </a:r>
          </a:p>
        </p:txBody>
      </p:sp>
      <p:sp>
        <p:nvSpPr>
          <p:cNvPr id="4" name="Plassholder for innhold 3">
            <a:extLst>
              <a:ext uri="{FF2B5EF4-FFF2-40B4-BE49-F238E27FC236}">
                <a16:creationId xmlns:a16="http://schemas.microsoft.com/office/drawing/2014/main" id="{7CC36447-DD2D-407F-0525-73C88D7B3E23}"/>
              </a:ext>
            </a:extLst>
          </p:cNvPr>
          <p:cNvSpPr>
            <a:spLocks noGrp="1"/>
          </p:cNvSpPr>
          <p:nvPr>
            <p:ph idx="1"/>
          </p:nvPr>
        </p:nvSpPr>
        <p:spPr>
          <a:xfrm>
            <a:off x="695326" y="2032001"/>
            <a:ext cx="5595115" cy="4060824"/>
          </a:xfrm>
        </p:spPr>
        <p:txBody>
          <a:bodyPr/>
          <a:lstStyle/>
          <a:p>
            <a:pPr marL="457200" indent="-457200">
              <a:buAutoNum type="arabicPeriod"/>
            </a:pPr>
            <a:r>
              <a:rPr lang="nb-NO" sz="2000"/>
              <a:t>Last ned appen som heter Skolemelding</a:t>
            </a:r>
          </a:p>
          <a:p>
            <a:pPr marL="457200" indent="-457200">
              <a:buAutoNum type="arabicPeriod"/>
            </a:pPr>
            <a:endParaRPr lang="nb-NO"/>
          </a:p>
          <a:p>
            <a:pPr marL="457200" indent="-457200">
              <a:buAutoNum type="arabicPeriod"/>
            </a:pPr>
            <a:endParaRPr lang="nb-NO" sz="2000"/>
          </a:p>
          <a:p>
            <a:pPr marL="457200" indent="-457200">
              <a:buAutoNum type="arabicPeriod"/>
            </a:pPr>
            <a:r>
              <a:rPr lang="nb-NO" sz="2000"/>
              <a:t>Endre på innstillinger nederst i appen sånn at du får pushvarsel på e-post</a:t>
            </a:r>
          </a:p>
          <a:p>
            <a:pPr marL="457200" indent="-457200">
              <a:buAutoNum type="arabicPeriod"/>
            </a:pPr>
            <a:endParaRPr lang="nb-NO" sz="2000"/>
          </a:p>
          <a:p>
            <a:pPr marL="0" indent="0">
              <a:buNone/>
            </a:pPr>
            <a:endParaRPr lang="nb-NO"/>
          </a:p>
        </p:txBody>
      </p:sp>
      <p:sp>
        <p:nvSpPr>
          <p:cNvPr id="5" name="Plassholder for lysbildenummer 4">
            <a:extLst>
              <a:ext uri="{FF2B5EF4-FFF2-40B4-BE49-F238E27FC236}">
                <a16:creationId xmlns:a16="http://schemas.microsoft.com/office/drawing/2014/main" id="{FB35793C-7758-4294-A821-E52019DBA274}"/>
              </a:ext>
            </a:extLst>
          </p:cNvPr>
          <p:cNvSpPr>
            <a:spLocks noGrp="1"/>
          </p:cNvSpPr>
          <p:nvPr>
            <p:ph type="sldNum" sz="quarter" idx="12"/>
          </p:nvPr>
        </p:nvSpPr>
        <p:spPr/>
        <p:txBody>
          <a:bodyPr/>
          <a:lstStyle/>
          <a:p>
            <a:fld id="{8ACEFDFC-287E-0A4D-81A7-6CC8C070690D}" type="slidenum">
              <a:rPr lang="nb-NO" smtClean="0"/>
              <a:t>23</a:t>
            </a:fld>
            <a:endParaRPr lang="nb-NO"/>
          </a:p>
        </p:txBody>
      </p:sp>
      <p:pic>
        <p:nvPicPr>
          <p:cNvPr id="9" name="Bilde 8">
            <a:extLst>
              <a:ext uri="{FF2B5EF4-FFF2-40B4-BE49-F238E27FC236}">
                <a16:creationId xmlns:a16="http://schemas.microsoft.com/office/drawing/2014/main" id="{B9D2A2FE-0C0D-496E-A280-B9E3E3634BAC}"/>
              </a:ext>
            </a:extLst>
          </p:cNvPr>
          <p:cNvPicPr>
            <a:picLocks noChangeAspect="1"/>
          </p:cNvPicPr>
          <p:nvPr/>
        </p:nvPicPr>
        <p:blipFill>
          <a:blip r:embed="rId3"/>
          <a:stretch>
            <a:fillRect/>
          </a:stretch>
        </p:blipFill>
        <p:spPr>
          <a:xfrm>
            <a:off x="7275010" y="3468749"/>
            <a:ext cx="4531482" cy="1420527"/>
          </a:xfrm>
          <a:prstGeom prst="rect">
            <a:avLst/>
          </a:prstGeom>
        </p:spPr>
      </p:pic>
      <p:sp>
        <p:nvSpPr>
          <p:cNvPr id="11" name="TekstSylinder 10">
            <a:extLst>
              <a:ext uri="{FF2B5EF4-FFF2-40B4-BE49-F238E27FC236}">
                <a16:creationId xmlns:a16="http://schemas.microsoft.com/office/drawing/2014/main" id="{53473F8C-E06F-46CE-8E2E-258005D17259}"/>
              </a:ext>
            </a:extLst>
          </p:cNvPr>
          <p:cNvSpPr txBox="1"/>
          <p:nvPr/>
        </p:nvSpPr>
        <p:spPr>
          <a:xfrm>
            <a:off x="413276" y="1319109"/>
            <a:ext cx="6495392" cy="738664"/>
          </a:xfrm>
          <a:prstGeom prst="rect">
            <a:avLst/>
          </a:prstGeom>
          <a:noFill/>
        </p:spPr>
        <p:txBody>
          <a:bodyPr wrap="square">
            <a:spAutoFit/>
          </a:bodyPr>
          <a:lstStyle/>
          <a:p>
            <a:endParaRPr lang="nb-NO">
              <a:solidFill>
                <a:srgbClr val="FF0000"/>
              </a:solidFill>
            </a:endParaRPr>
          </a:p>
          <a:p>
            <a:pPr>
              <a:buFont typeface="Arial" panose="020B0604020202020204" pitchFamily="34" charset="0"/>
              <a:buChar char="•"/>
            </a:pPr>
            <a:endParaRPr lang="nb-NO" sz="2400"/>
          </a:p>
        </p:txBody>
      </p:sp>
      <p:cxnSp>
        <p:nvCxnSpPr>
          <p:cNvPr id="7" name="Rett pilkobling 6">
            <a:extLst>
              <a:ext uri="{FF2B5EF4-FFF2-40B4-BE49-F238E27FC236}">
                <a16:creationId xmlns:a16="http://schemas.microsoft.com/office/drawing/2014/main" id="{ED2EE8B2-016C-45C1-B972-1BDCC4D4C005}"/>
              </a:ext>
            </a:extLst>
          </p:cNvPr>
          <p:cNvCxnSpPr>
            <a:cxnSpLocks/>
          </p:cNvCxnSpPr>
          <p:nvPr/>
        </p:nvCxnSpPr>
        <p:spPr>
          <a:xfrm flipV="1">
            <a:off x="5832909" y="3767959"/>
            <a:ext cx="5202953" cy="91772"/>
          </a:xfrm>
          <a:prstGeom prst="straightConnector1">
            <a:avLst/>
          </a:prstGeom>
          <a:ln w="76200">
            <a:solidFill>
              <a:srgbClr val="FF0000"/>
            </a:solidFill>
            <a:tailEnd type="triangle"/>
          </a:ln>
        </p:spPr>
        <p:style>
          <a:lnRef idx="2">
            <a:schemeClr val="accent5"/>
          </a:lnRef>
          <a:fillRef idx="0">
            <a:schemeClr val="accent5"/>
          </a:fillRef>
          <a:effectRef idx="1">
            <a:schemeClr val="accent5"/>
          </a:effectRef>
          <a:fontRef idx="minor">
            <a:schemeClr val="tx1"/>
          </a:fontRef>
        </p:style>
      </p:cxnSp>
      <p:pic>
        <p:nvPicPr>
          <p:cNvPr id="3" name="Picture 2" descr="Skolemelding elev og ansatt – Apper på Google Play">
            <a:extLst>
              <a:ext uri="{FF2B5EF4-FFF2-40B4-BE49-F238E27FC236}">
                <a16:creationId xmlns:a16="http://schemas.microsoft.com/office/drawing/2014/main" id="{C7467E87-0713-5CA5-8F72-5E030E5DD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25" y="36046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482EDF99-810E-2D9A-87B3-B203F590D73B}"/>
              </a:ext>
            </a:extLst>
          </p:cNvPr>
          <p:cNvSpPr>
            <a:spLocks noGrp="1"/>
          </p:cNvSpPr>
          <p:nvPr>
            <p:ph idx="1"/>
          </p:nvPr>
        </p:nvSpPr>
        <p:spPr>
          <a:xfrm>
            <a:off x="695326" y="606392"/>
            <a:ext cx="9469438" cy="5486433"/>
          </a:xfrm>
        </p:spPr>
        <p:txBody>
          <a:bodyPr/>
          <a:lstStyle/>
          <a:p>
            <a:pPr marL="0" indent="0">
              <a:buNone/>
            </a:pPr>
            <a:endParaRPr lang="nb-NO" sz="2000"/>
          </a:p>
          <a:p>
            <a:pPr marL="0" indent="0">
              <a:buNone/>
            </a:pPr>
            <a:r>
              <a:rPr lang="nb-NO" sz="2000"/>
              <a:t>3. Endre på innstillinger slik at du får pushvarsel på e-post</a:t>
            </a:r>
            <a:endParaRPr lang="nb-NO"/>
          </a:p>
          <a:p>
            <a:pPr marL="0" indent="0">
              <a:buNone/>
            </a:pPr>
            <a:endParaRPr lang="nb-NO" sz="2000"/>
          </a:p>
          <a:p>
            <a:pPr marL="0" indent="0">
              <a:buNone/>
            </a:pPr>
            <a:endParaRPr lang="nb-NO" sz="2000"/>
          </a:p>
          <a:p>
            <a:pPr marL="0" indent="0">
              <a:buNone/>
            </a:pPr>
            <a:r>
              <a:rPr lang="nb-NO" sz="2000"/>
              <a:t>4. Om du skal sende en melding til kontaktlærer og har flere barn i Osloskolen, velg hvilket barn det gjelder</a:t>
            </a:r>
          </a:p>
          <a:p>
            <a:pPr marL="0" indent="0">
              <a:buNone/>
            </a:pPr>
            <a:endParaRPr lang="nb-NO"/>
          </a:p>
        </p:txBody>
      </p:sp>
      <p:sp>
        <p:nvSpPr>
          <p:cNvPr id="5" name="Plassholder for lysbildenummer 4">
            <a:extLst>
              <a:ext uri="{FF2B5EF4-FFF2-40B4-BE49-F238E27FC236}">
                <a16:creationId xmlns:a16="http://schemas.microsoft.com/office/drawing/2014/main" id="{FB35793C-7758-4294-A821-E52019DBA274}"/>
              </a:ext>
            </a:extLst>
          </p:cNvPr>
          <p:cNvSpPr>
            <a:spLocks noGrp="1"/>
          </p:cNvSpPr>
          <p:nvPr>
            <p:ph type="sldNum" sz="quarter" idx="12"/>
          </p:nvPr>
        </p:nvSpPr>
        <p:spPr/>
        <p:txBody>
          <a:bodyPr/>
          <a:lstStyle/>
          <a:p>
            <a:fld id="{8ACEFDFC-287E-0A4D-81A7-6CC8C070690D}" type="slidenum">
              <a:rPr lang="nb-NO" smtClean="0"/>
              <a:t>24</a:t>
            </a:fld>
            <a:endParaRPr lang="nb-NO"/>
          </a:p>
        </p:txBody>
      </p:sp>
      <p:pic>
        <p:nvPicPr>
          <p:cNvPr id="23" name="Bilde 22">
            <a:extLst>
              <a:ext uri="{FF2B5EF4-FFF2-40B4-BE49-F238E27FC236}">
                <a16:creationId xmlns:a16="http://schemas.microsoft.com/office/drawing/2014/main" id="{CF4F414D-CBC1-483F-A458-E2C862F76FD9}"/>
              </a:ext>
            </a:extLst>
          </p:cNvPr>
          <p:cNvPicPr>
            <a:picLocks noChangeAspect="1"/>
          </p:cNvPicPr>
          <p:nvPr/>
        </p:nvPicPr>
        <p:blipFill>
          <a:blip r:embed="rId3"/>
          <a:stretch>
            <a:fillRect/>
          </a:stretch>
        </p:blipFill>
        <p:spPr>
          <a:xfrm>
            <a:off x="597206" y="3626879"/>
            <a:ext cx="6083300" cy="1714500"/>
          </a:xfrm>
          <a:prstGeom prst="rect">
            <a:avLst/>
          </a:prstGeom>
        </p:spPr>
      </p:pic>
      <p:pic>
        <p:nvPicPr>
          <p:cNvPr id="24" name="Bilde 23" descr="Et bilde som inneholder tekst&#10;&#10;Automatisk generert beskrivelse">
            <a:extLst>
              <a:ext uri="{FF2B5EF4-FFF2-40B4-BE49-F238E27FC236}">
                <a16:creationId xmlns:a16="http://schemas.microsoft.com/office/drawing/2014/main" id="{F3801D4B-4B31-4DB5-9C82-8EA0079754FE}"/>
              </a:ext>
            </a:extLst>
          </p:cNvPr>
          <p:cNvPicPr>
            <a:picLocks noChangeAspect="1"/>
          </p:cNvPicPr>
          <p:nvPr/>
        </p:nvPicPr>
        <p:blipFill>
          <a:blip r:embed="rId4"/>
          <a:stretch>
            <a:fillRect/>
          </a:stretch>
        </p:blipFill>
        <p:spPr>
          <a:xfrm>
            <a:off x="9177654" y="441326"/>
            <a:ext cx="2319020" cy="5022129"/>
          </a:xfrm>
          <a:prstGeom prst="rect">
            <a:avLst/>
          </a:prstGeom>
        </p:spPr>
      </p:pic>
      <p:cxnSp>
        <p:nvCxnSpPr>
          <p:cNvPr id="13" name="Rett pilkobling 12">
            <a:extLst>
              <a:ext uri="{FF2B5EF4-FFF2-40B4-BE49-F238E27FC236}">
                <a16:creationId xmlns:a16="http://schemas.microsoft.com/office/drawing/2014/main" id="{85CF07EC-D375-468D-AE07-A3149A44BB25}"/>
              </a:ext>
            </a:extLst>
          </p:cNvPr>
          <p:cNvCxnSpPr>
            <a:cxnSpLocks/>
          </p:cNvCxnSpPr>
          <p:nvPr/>
        </p:nvCxnSpPr>
        <p:spPr>
          <a:xfrm>
            <a:off x="4260873" y="1555463"/>
            <a:ext cx="4916781" cy="334627"/>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cxnSp>
        <p:nvCxnSpPr>
          <p:cNvPr id="18" name="Rett pilkobling 17">
            <a:extLst>
              <a:ext uri="{FF2B5EF4-FFF2-40B4-BE49-F238E27FC236}">
                <a16:creationId xmlns:a16="http://schemas.microsoft.com/office/drawing/2014/main" id="{0E9B5DDC-C412-4BFD-82E0-41BE455A1235}"/>
              </a:ext>
            </a:extLst>
          </p:cNvPr>
          <p:cNvCxnSpPr>
            <a:cxnSpLocks/>
          </p:cNvCxnSpPr>
          <p:nvPr/>
        </p:nvCxnSpPr>
        <p:spPr>
          <a:xfrm>
            <a:off x="1922106" y="3399663"/>
            <a:ext cx="0" cy="1200329"/>
          </a:xfrm>
          <a:prstGeom prst="straightConnector1">
            <a:avLst/>
          </a:prstGeom>
          <a:ln w="76200">
            <a:solidFill>
              <a:schemeClr val="tx1"/>
            </a:solidFill>
            <a:tailEnd type="triangle"/>
          </a:ln>
        </p:spPr>
        <p:style>
          <a:lnRef idx="2">
            <a:schemeClr val="accent5"/>
          </a:lnRef>
          <a:fillRef idx="0">
            <a:schemeClr val="accent5"/>
          </a:fillRef>
          <a:effectRef idx="1">
            <a:schemeClr val="accent5"/>
          </a:effectRef>
          <a:fontRef idx="minor">
            <a:schemeClr val="tx1"/>
          </a:fontRef>
        </p:style>
      </p:cxnSp>
      <p:sp>
        <p:nvSpPr>
          <p:cNvPr id="14" name="TekstSylinder 13">
            <a:extLst>
              <a:ext uri="{FF2B5EF4-FFF2-40B4-BE49-F238E27FC236}">
                <a16:creationId xmlns:a16="http://schemas.microsoft.com/office/drawing/2014/main" id="{39831270-51F2-11A6-3A60-B8CA967E0060}"/>
              </a:ext>
            </a:extLst>
          </p:cNvPr>
          <p:cNvSpPr txBox="1"/>
          <p:nvPr/>
        </p:nvSpPr>
        <p:spPr>
          <a:xfrm>
            <a:off x="1588608" y="5698154"/>
            <a:ext cx="6698743" cy="646331"/>
          </a:xfrm>
          <a:prstGeom prst="rect">
            <a:avLst/>
          </a:prstGeom>
          <a:noFill/>
          <a:ln>
            <a:solidFill>
              <a:schemeClr val="tx1"/>
            </a:solidFill>
          </a:ln>
        </p:spPr>
        <p:txBody>
          <a:bodyPr wrap="square" rtlCol="0">
            <a:spAutoFit/>
          </a:bodyPr>
          <a:lstStyle/>
          <a:p>
            <a:pPr algn="l"/>
            <a:r>
              <a:rPr lang="nb-NO"/>
              <a:t>NB! Under innstillinger må du gi samtykke på nytt om du ønsker at kontaktinformasjon skal deles i klasselisten</a:t>
            </a:r>
          </a:p>
        </p:txBody>
      </p:sp>
    </p:spTree>
    <p:extLst>
      <p:ext uri="{BB962C8B-B14F-4D97-AF65-F5344CB8AC3E}">
        <p14:creationId xmlns:p14="http://schemas.microsoft.com/office/powerpoint/2010/main" val="361968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AB5A88-1DD2-4E77-9F9E-7DF10C41A2BF}"/>
              </a:ext>
            </a:extLst>
          </p:cNvPr>
          <p:cNvSpPr>
            <a:spLocks noGrp="1"/>
          </p:cNvSpPr>
          <p:nvPr>
            <p:ph type="title"/>
          </p:nvPr>
        </p:nvSpPr>
        <p:spPr/>
        <p:txBody>
          <a:bodyPr/>
          <a:lstStyle/>
          <a:p>
            <a:r>
              <a:rPr lang="nb-NO" sz="3200"/>
              <a:t>Kontaktlærere 25/26:</a:t>
            </a:r>
            <a:br>
              <a:rPr lang="nb-NO" sz="3200"/>
            </a:br>
            <a:endParaRPr lang="nb-NO" b="1"/>
          </a:p>
        </p:txBody>
      </p:sp>
      <p:sp>
        <p:nvSpPr>
          <p:cNvPr id="3" name="Plassholder for innhold 2">
            <a:extLst>
              <a:ext uri="{FF2B5EF4-FFF2-40B4-BE49-F238E27FC236}">
                <a16:creationId xmlns:a16="http://schemas.microsoft.com/office/drawing/2014/main" id="{EA4FE409-3A93-4C87-826D-5846BB4B0DB2}"/>
              </a:ext>
            </a:extLst>
          </p:cNvPr>
          <p:cNvSpPr>
            <a:spLocks noGrp="1"/>
          </p:cNvSpPr>
          <p:nvPr>
            <p:ph idx="1"/>
          </p:nvPr>
        </p:nvSpPr>
        <p:spPr/>
        <p:txBody>
          <a:bodyPr vert="horz" lIns="91440" tIns="45720" rIns="91440" bIns="45720" rtlCol="0" anchor="t">
            <a:normAutofit lnSpcReduction="10000"/>
          </a:bodyPr>
          <a:lstStyle/>
          <a:p>
            <a:pPr marL="0" indent="0">
              <a:buNone/>
            </a:pPr>
            <a:r>
              <a:rPr lang="nb-NO"/>
              <a:t>1STA: Kari Hylland og Olaf Knudsen   </a:t>
            </a:r>
          </a:p>
          <a:p>
            <a:pPr marL="0" indent="0">
              <a:buNone/>
            </a:pPr>
            <a:r>
              <a:rPr lang="nb-NO"/>
              <a:t>1STB: Marte </a:t>
            </a:r>
            <a:r>
              <a:rPr lang="nb-NO" err="1"/>
              <a:t>Christofersen</a:t>
            </a:r>
            <a:r>
              <a:rPr lang="nb-NO"/>
              <a:t> Dyrnes og Georg </a:t>
            </a:r>
            <a:r>
              <a:rPr lang="nb-NO" err="1"/>
              <a:t>Quinsgaard</a:t>
            </a:r>
            <a:r>
              <a:rPr lang="nb-NO"/>
              <a:t>  </a:t>
            </a:r>
          </a:p>
          <a:p>
            <a:pPr marL="0" indent="0">
              <a:buNone/>
            </a:pPr>
            <a:r>
              <a:rPr lang="nb-NO"/>
              <a:t>1STC: Marianne Leversund og Mette Wirak </a:t>
            </a:r>
          </a:p>
          <a:p>
            <a:pPr marL="0" indent="0">
              <a:buNone/>
            </a:pPr>
            <a:r>
              <a:rPr lang="nb-NO"/>
              <a:t>1STD: </a:t>
            </a:r>
            <a:r>
              <a:rPr lang="nn-NO"/>
              <a:t>Einar Rognsvåg og Mathias </a:t>
            </a:r>
            <a:r>
              <a:rPr lang="nn-NO" err="1"/>
              <a:t>Jesman</a:t>
            </a:r>
            <a:r>
              <a:rPr lang="nn-NO"/>
              <a:t> Sunde</a:t>
            </a:r>
            <a:endParaRPr lang="nb-NO"/>
          </a:p>
          <a:p>
            <a:pPr marL="0" indent="0">
              <a:buNone/>
            </a:pPr>
            <a:r>
              <a:rPr lang="nb-NO"/>
              <a:t>1STE: Julia Kagge og Toril Myreng</a:t>
            </a:r>
          </a:p>
          <a:p>
            <a:pPr marL="0" indent="0">
              <a:buNone/>
            </a:pPr>
            <a:r>
              <a:rPr lang="nb-NO"/>
              <a:t>1STF: Håvard Helstad og Martine Nyrud</a:t>
            </a:r>
          </a:p>
          <a:p>
            <a:pPr marL="0" indent="0">
              <a:buNone/>
            </a:pPr>
            <a:r>
              <a:rPr lang="nb-NO"/>
              <a:t>1STG: Sandra Marsh og Steinar Martinsen </a:t>
            </a:r>
          </a:p>
          <a:p>
            <a:pPr marL="0" indent="0">
              <a:buNone/>
            </a:pPr>
            <a:endParaRPr lang="nb-NO"/>
          </a:p>
          <a:p>
            <a:pPr marL="0" indent="0">
              <a:buNone/>
            </a:pPr>
            <a:r>
              <a:rPr lang="nb-NO"/>
              <a:t>Svarer innenfor vanlig arbeidstid 8-16. </a:t>
            </a:r>
          </a:p>
        </p:txBody>
      </p:sp>
      <p:sp>
        <p:nvSpPr>
          <p:cNvPr id="5" name="Plassholder for lysbildenummer 4">
            <a:extLst>
              <a:ext uri="{FF2B5EF4-FFF2-40B4-BE49-F238E27FC236}">
                <a16:creationId xmlns:a16="http://schemas.microsoft.com/office/drawing/2014/main" id="{0C4B399F-C05D-4755-80A4-30FF072F00C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CEFDFC-287E-0A4D-81A7-6CC8C070690D}" type="slidenum">
              <a:rPr kumimoji="0" lang="nb-NO" sz="900" b="0" i="0" u="none" strike="noStrike" kern="1200" cap="none" spc="0" normalizeH="0" baseline="0" noProof="0" smtClean="0">
                <a:ln>
                  <a:noFill/>
                </a:ln>
                <a:solidFill>
                  <a:srgbClr val="000000"/>
                </a:solidFill>
                <a:effectLst/>
                <a:uLnTx/>
                <a:uFillTx/>
                <a:latin typeface="Oslo Sans Office"/>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nb-NO" sz="900" b="0" i="0" u="none" strike="noStrike" kern="1200" cap="none" spc="0" normalizeH="0" baseline="0" noProof="0">
              <a:ln>
                <a:noFill/>
              </a:ln>
              <a:solidFill>
                <a:srgbClr val="000000"/>
              </a:solidFill>
              <a:effectLst/>
              <a:uLnTx/>
              <a:uFillTx/>
              <a:latin typeface="Oslo Sans Office"/>
              <a:ea typeface="+mn-ea"/>
              <a:cs typeface="+mn-cs"/>
            </a:endParaRPr>
          </a:p>
        </p:txBody>
      </p:sp>
    </p:spTree>
    <p:extLst>
      <p:ext uri="{BB962C8B-B14F-4D97-AF65-F5344CB8AC3E}">
        <p14:creationId xmlns:p14="http://schemas.microsoft.com/office/powerpoint/2010/main" val="64454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BD2934-C250-DBF3-2EF1-13D21CDC2072}"/>
              </a:ext>
            </a:extLst>
          </p:cNvPr>
          <p:cNvSpPr>
            <a:spLocks noGrp="1"/>
          </p:cNvSpPr>
          <p:nvPr>
            <p:ph type="title"/>
          </p:nvPr>
        </p:nvSpPr>
        <p:spPr/>
        <p:txBody>
          <a:bodyPr/>
          <a:lstStyle/>
          <a:p>
            <a:r>
              <a:rPr lang="nb-NO"/>
              <a:t>Trygt og god skolemiljø </a:t>
            </a:r>
          </a:p>
        </p:txBody>
      </p:sp>
      <p:sp>
        <p:nvSpPr>
          <p:cNvPr id="3" name="Plassholder for innhold 2">
            <a:extLst>
              <a:ext uri="{FF2B5EF4-FFF2-40B4-BE49-F238E27FC236}">
                <a16:creationId xmlns:a16="http://schemas.microsoft.com/office/drawing/2014/main" id="{52A3EA9B-9532-A649-DDA2-5F38B5915838}"/>
              </a:ext>
            </a:extLst>
          </p:cNvPr>
          <p:cNvSpPr>
            <a:spLocks noGrp="1"/>
          </p:cNvSpPr>
          <p:nvPr>
            <p:ph idx="1"/>
          </p:nvPr>
        </p:nvSpPr>
        <p:spPr/>
        <p:txBody>
          <a:bodyPr>
            <a:normAutofit fontScale="92500" lnSpcReduction="10000"/>
          </a:bodyPr>
          <a:lstStyle/>
          <a:p>
            <a:r>
              <a:rPr lang="nb-NO"/>
              <a:t>Alle elever har rett på et trygt og godt skolemiljø. Opplæringsloven § 12-4 beskriver hvordan skolen skal gå frem for å sikre dette. </a:t>
            </a:r>
          </a:p>
          <a:p>
            <a:r>
              <a:rPr lang="nb-NO"/>
              <a:t>Alle som arbeider på skolen, skal følge med på hvordan elevene har det, og om mulig gripe inn dersom noen krenker en elev.</a:t>
            </a:r>
          </a:p>
          <a:p>
            <a:r>
              <a:rPr lang="nb-NO"/>
              <a:t>Alle som arbeider på skolen, skal melde fra til rektor dersom de får mistanke om eller kjennskap til at en elev ikke har et trygt og godt skolemiljø</a:t>
            </a:r>
          </a:p>
          <a:p>
            <a:endParaRPr lang="nb-NO"/>
          </a:p>
          <a:p>
            <a:r>
              <a:rPr lang="nb-NO"/>
              <a:t>Hvis en </a:t>
            </a:r>
            <a:r>
              <a:rPr lang="nb-NO" b="1"/>
              <a:t>elev/foresatt</a:t>
            </a:r>
            <a:r>
              <a:rPr lang="nb-NO"/>
              <a:t> vil melde fra om at det ikke er et godt skolemiljø, melder de dette til kontaktlærer. Kontaktlærer tar saken opp med trinnleder, og de arbeider videre på samme for å hjelpe eleven </a:t>
            </a:r>
          </a:p>
        </p:txBody>
      </p:sp>
      <p:sp>
        <p:nvSpPr>
          <p:cNvPr id="4" name="Plassholder for dato 3">
            <a:extLst>
              <a:ext uri="{FF2B5EF4-FFF2-40B4-BE49-F238E27FC236}">
                <a16:creationId xmlns:a16="http://schemas.microsoft.com/office/drawing/2014/main" id="{832C834E-BDD3-74E7-AF89-FB411BE1D198}"/>
              </a:ext>
            </a:extLst>
          </p:cNvPr>
          <p:cNvSpPr>
            <a:spLocks noGrp="1"/>
          </p:cNvSpPr>
          <p:nvPr>
            <p:ph type="dt" sz="half" idx="10"/>
          </p:nvPr>
        </p:nvSpPr>
        <p:spPr/>
        <p:txBody>
          <a:bodyPr/>
          <a:lstStyle/>
          <a:p>
            <a:fld id="{C20DE0DF-BE6B-D248-92A9-54242D212695}" type="datetime1">
              <a:rPr lang="nb-NO" smtClean="0"/>
              <a:t>18.08.2025</a:t>
            </a:fld>
            <a:endParaRPr lang="nb-NO"/>
          </a:p>
        </p:txBody>
      </p:sp>
      <p:sp>
        <p:nvSpPr>
          <p:cNvPr id="5" name="Plassholder for lysbildenummer 4">
            <a:extLst>
              <a:ext uri="{FF2B5EF4-FFF2-40B4-BE49-F238E27FC236}">
                <a16:creationId xmlns:a16="http://schemas.microsoft.com/office/drawing/2014/main" id="{FE6F83DB-E333-7A07-6C9F-E351B0F312C7}"/>
              </a:ext>
            </a:extLst>
          </p:cNvPr>
          <p:cNvSpPr>
            <a:spLocks noGrp="1"/>
          </p:cNvSpPr>
          <p:nvPr>
            <p:ph type="sldNum" sz="quarter" idx="12"/>
          </p:nvPr>
        </p:nvSpPr>
        <p:spPr/>
        <p:txBody>
          <a:bodyPr/>
          <a:lstStyle/>
          <a:p>
            <a:fld id="{8ACEFDFC-287E-0A4D-81A7-6CC8C070690D}" type="slidenum">
              <a:rPr lang="nb-NO" smtClean="0"/>
              <a:t>26</a:t>
            </a:fld>
            <a:endParaRPr lang="nb-NO"/>
          </a:p>
        </p:txBody>
      </p:sp>
    </p:spTree>
    <p:extLst>
      <p:ext uri="{BB962C8B-B14F-4D97-AF65-F5344CB8AC3E}">
        <p14:creationId xmlns:p14="http://schemas.microsoft.com/office/powerpoint/2010/main" val="243801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237261F-B696-000B-8774-0978DF4AFF28}"/>
              </a:ext>
            </a:extLst>
          </p:cNvPr>
          <p:cNvSpPr>
            <a:spLocks noGrp="1"/>
          </p:cNvSpPr>
          <p:nvPr>
            <p:ph type="title"/>
          </p:nvPr>
        </p:nvSpPr>
        <p:spPr/>
        <p:txBody>
          <a:bodyPr anchor="t">
            <a:normAutofit/>
          </a:bodyPr>
          <a:lstStyle/>
          <a:p>
            <a:r>
              <a:rPr lang="nb-NO"/>
              <a:t>Hudøy 3.-4. september for hele vg1</a:t>
            </a:r>
          </a:p>
        </p:txBody>
      </p:sp>
      <p:sp>
        <p:nvSpPr>
          <p:cNvPr id="8" name="Plassholder for innhold 7">
            <a:extLst>
              <a:ext uri="{FF2B5EF4-FFF2-40B4-BE49-F238E27FC236}">
                <a16:creationId xmlns:a16="http://schemas.microsoft.com/office/drawing/2014/main" id="{C9DEE4C9-1C15-80EA-B615-9FFE46D22C76}"/>
              </a:ext>
            </a:extLst>
          </p:cNvPr>
          <p:cNvSpPr>
            <a:spLocks noGrp="1"/>
          </p:cNvSpPr>
          <p:nvPr>
            <p:ph sz="half" idx="1"/>
          </p:nvPr>
        </p:nvSpPr>
        <p:spPr/>
        <p:txBody>
          <a:bodyPr anchor="t">
            <a:normAutofit/>
          </a:bodyPr>
          <a:lstStyle/>
          <a:p>
            <a:pPr>
              <a:buFont typeface="Arial" panose="020B0604020202020204" pitchFamily="34" charset="0"/>
              <a:buChar char="•"/>
            </a:pPr>
            <a:r>
              <a:rPr lang="nb-NO"/>
              <a:t>Reise med kontaktlærere og flere andre voksne </a:t>
            </a:r>
          </a:p>
          <a:p>
            <a:pPr>
              <a:buFont typeface="Arial" panose="020B0604020202020204" pitchFamily="34" charset="0"/>
              <a:buChar char="•"/>
            </a:pPr>
            <a:r>
              <a:rPr lang="nb-NO"/>
              <a:t>Hver klasse bor på en koloni, atskilte sovesaler</a:t>
            </a:r>
          </a:p>
          <a:p>
            <a:pPr>
              <a:buFont typeface="Arial" panose="020B0604020202020204" pitchFamily="34" charset="0"/>
              <a:buChar char="•"/>
            </a:pPr>
            <a:r>
              <a:rPr lang="nb-NO"/>
              <a:t>Bli kjent-aktiviteter, bygge miljø </a:t>
            </a:r>
          </a:p>
          <a:p>
            <a:pPr>
              <a:buFont typeface="Arial" panose="020B0604020202020204" pitchFamily="34" charset="0"/>
              <a:buChar char="•"/>
            </a:pPr>
            <a:r>
              <a:rPr lang="nb-NO"/>
              <a:t>Buss fra og til skolen </a:t>
            </a:r>
          </a:p>
          <a:p>
            <a:pPr>
              <a:buFont typeface="Arial" panose="020B0604020202020204" pitchFamily="34" charset="0"/>
              <a:buChar char="•"/>
            </a:pPr>
            <a:r>
              <a:rPr lang="nb-NO"/>
              <a:t>Skolen dekker alle utgifter </a:t>
            </a:r>
          </a:p>
          <a:p>
            <a:pPr>
              <a:buFont typeface="Arial" panose="020B0604020202020204" pitchFamily="34" charset="0"/>
              <a:buChar char="•"/>
            </a:pPr>
            <a:r>
              <a:rPr lang="nb-NO"/>
              <a:t>Ikke lov å ha med mobil</a:t>
            </a:r>
          </a:p>
          <a:p>
            <a:pPr>
              <a:buFont typeface="Arial" panose="020B0604020202020204" pitchFamily="34" charset="0"/>
              <a:buChar char="•"/>
            </a:pPr>
            <a:r>
              <a:rPr lang="nb-NO"/>
              <a:t>Mer informasjon kommer!</a:t>
            </a:r>
          </a:p>
          <a:p>
            <a:endParaRPr lang="nb-NO"/>
          </a:p>
        </p:txBody>
      </p:sp>
      <p:sp>
        <p:nvSpPr>
          <p:cNvPr id="5" name="Plassholder for lysbildenummer 4">
            <a:extLst>
              <a:ext uri="{FF2B5EF4-FFF2-40B4-BE49-F238E27FC236}">
                <a16:creationId xmlns:a16="http://schemas.microsoft.com/office/drawing/2014/main" id="{264CE90A-25C1-79D0-3A64-6BEAC48BF272}"/>
              </a:ext>
            </a:extLst>
          </p:cNvPr>
          <p:cNvSpPr>
            <a:spLocks noGrp="1"/>
          </p:cNvSpPr>
          <p:nvPr>
            <p:ph type="sldNum" sz="quarter" idx="12"/>
          </p:nvPr>
        </p:nvSpPr>
        <p:spPr/>
        <p:txBody>
          <a:bodyPr anchor="ctr">
            <a:normAutofit/>
          </a:bodyPr>
          <a:lstStyle/>
          <a:p>
            <a:pPr>
              <a:spcAft>
                <a:spcPts val="600"/>
              </a:spcAft>
            </a:pPr>
            <a:fld id="{8ACEFDFC-287E-0A4D-81A7-6CC8C070690D}" type="slidenum">
              <a:rPr lang="nb-NO" smtClean="0"/>
              <a:pPr>
                <a:spcAft>
                  <a:spcPts val="600"/>
                </a:spcAft>
              </a:pPr>
              <a:t>27</a:t>
            </a:fld>
            <a:endParaRPr lang="nb-NO"/>
          </a:p>
        </p:txBody>
      </p:sp>
      <p:pic>
        <p:nvPicPr>
          <p:cNvPr id="1026" name="Picture 2" descr="Hudøy">
            <a:extLst>
              <a:ext uri="{FF2B5EF4-FFF2-40B4-BE49-F238E27FC236}">
                <a16:creationId xmlns:a16="http://schemas.microsoft.com/office/drawing/2014/main" id="{31DF20B6-5EC0-6013-4264-9C107ABE8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30"/>
          <a:stretch/>
        </p:blipFill>
        <p:spPr bwMode="auto">
          <a:xfrm>
            <a:off x="6455214" y="1955711"/>
            <a:ext cx="4310772" cy="3378357"/>
          </a:xfrm>
          <a:prstGeom prst="rect">
            <a:avLst/>
          </a:prstGeom>
          <a:solidFill>
            <a:srgbClr val="FFFFFF"/>
          </a:solidFill>
        </p:spPr>
      </p:pic>
    </p:spTree>
    <p:extLst>
      <p:ext uri="{BB962C8B-B14F-4D97-AF65-F5344CB8AC3E}">
        <p14:creationId xmlns:p14="http://schemas.microsoft.com/office/powerpoint/2010/main" val="327884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a:t>Veien videre</a:t>
            </a:r>
            <a:br>
              <a:rPr lang="nb-NO"/>
            </a:br>
            <a:br>
              <a:rPr lang="nb-NO"/>
            </a:br>
            <a:r>
              <a:rPr lang="nb-NO" sz="2700">
                <a:latin typeface="+mn-lt"/>
              </a:rPr>
              <a:t>Vi ber alle foresatte om å: </a:t>
            </a:r>
          </a:p>
        </p:txBody>
      </p:sp>
      <p:sp>
        <p:nvSpPr>
          <p:cNvPr id="3" name="Plassholder for innhold 2"/>
          <p:cNvSpPr>
            <a:spLocks noGrp="1"/>
          </p:cNvSpPr>
          <p:nvPr>
            <p:ph idx="1"/>
          </p:nvPr>
        </p:nvSpPr>
        <p:spPr/>
        <p:txBody>
          <a:bodyPr/>
          <a:lstStyle/>
          <a:p>
            <a:pPr>
              <a:buFont typeface="Arial" panose="020B0604020202020204" pitchFamily="34" charset="0"/>
              <a:buChar char="•"/>
            </a:pPr>
            <a:r>
              <a:rPr lang="nb-NO" sz="2400"/>
              <a:t>Følge nøye med på elevenes fravær</a:t>
            </a:r>
          </a:p>
          <a:p>
            <a:pPr>
              <a:buFont typeface="Arial" panose="020B0604020202020204" pitchFamily="34" charset="0"/>
              <a:buChar char="•"/>
            </a:pPr>
            <a:r>
              <a:rPr lang="nb-NO" sz="2400"/>
              <a:t>Hjelpe eleven med å komme seg på skolen (mat, søvn, tilstedeværelse er hjemmets ansvar) </a:t>
            </a:r>
          </a:p>
          <a:p>
            <a:pPr>
              <a:buFont typeface="Arial" panose="020B0604020202020204" pitchFamily="34" charset="0"/>
              <a:buChar char="•"/>
            </a:pPr>
            <a:r>
              <a:rPr lang="nb-NO" altLang="nb-NO" sz="2400">
                <a:solidFill>
                  <a:prstClr val="black"/>
                </a:solidFill>
              </a:rPr>
              <a:t>Støtte opp om elevens læringsarbeid</a:t>
            </a:r>
          </a:p>
          <a:p>
            <a:pPr>
              <a:buFont typeface="Arial" panose="020B0604020202020204" pitchFamily="34" charset="0"/>
              <a:buChar char="•"/>
            </a:pPr>
            <a:r>
              <a:rPr lang="nb-NO" altLang="nb-NO" sz="2400">
                <a:solidFill>
                  <a:prstClr val="black"/>
                </a:solidFill>
              </a:rPr>
              <a:t>Ta kontakt med oss dersom det er noe ved skolearbeidet eller ved det sosiale som bekymrer dere</a:t>
            </a:r>
          </a:p>
          <a:p>
            <a:pPr>
              <a:buFont typeface="Arial" panose="020B0604020202020204" pitchFamily="34" charset="0"/>
              <a:buChar char="•"/>
            </a:pPr>
            <a:r>
              <a:rPr lang="nb-NO" altLang="nb-NO" sz="2400"/>
              <a:t>Sjekke at kontaktlærer har registrert riktig kontaktinformasjon på deg som foresatt </a:t>
            </a:r>
          </a:p>
          <a:p>
            <a:pPr marL="0" indent="0">
              <a:buNone/>
            </a:pPr>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28</a:t>
            </a:fld>
            <a:endParaRPr lang="nb-NO"/>
          </a:p>
        </p:txBody>
      </p:sp>
    </p:spTree>
    <p:extLst>
      <p:ext uri="{BB962C8B-B14F-4D97-AF65-F5344CB8AC3E}">
        <p14:creationId xmlns:p14="http://schemas.microsoft.com/office/powerpoint/2010/main" val="207007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BE833F-7AD8-4BE0-6EC8-7907F3DF3A77}"/>
              </a:ext>
            </a:extLst>
          </p:cNvPr>
          <p:cNvSpPr>
            <a:spLocks noGrp="1"/>
          </p:cNvSpPr>
          <p:nvPr>
            <p:ph type="title"/>
          </p:nvPr>
        </p:nvSpPr>
        <p:spPr>
          <a:xfrm>
            <a:off x="2562679" y="2296885"/>
            <a:ext cx="8040007" cy="883104"/>
          </a:xfrm>
        </p:spPr>
        <p:txBody>
          <a:bodyPr>
            <a:normAutofit fontScale="90000"/>
          </a:bodyPr>
          <a:lstStyle/>
          <a:p>
            <a:r>
              <a:rPr lang="nb-NO"/>
              <a:t>Takk for at dere kom i dag! </a:t>
            </a:r>
          </a:p>
        </p:txBody>
      </p:sp>
      <p:sp>
        <p:nvSpPr>
          <p:cNvPr id="6" name="Plassholder for lysbildenummer 5">
            <a:extLst>
              <a:ext uri="{FF2B5EF4-FFF2-40B4-BE49-F238E27FC236}">
                <a16:creationId xmlns:a16="http://schemas.microsoft.com/office/drawing/2014/main" id="{0B7F3135-949A-DF91-7485-E5F896809DA0}"/>
              </a:ext>
            </a:extLst>
          </p:cNvPr>
          <p:cNvSpPr>
            <a:spLocks noGrp="1"/>
          </p:cNvSpPr>
          <p:nvPr>
            <p:ph type="sldNum" sz="quarter" idx="12"/>
          </p:nvPr>
        </p:nvSpPr>
        <p:spPr/>
        <p:txBody>
          <a:bodyPr/>
          <a:lstStyle/>
          <a:p>
            <a:fld id="{8ACEFDFC-287E-0A4D-81A7-6CC8C070690D}" type="slidenum">
              <a:rPr lang="nb-NO" smtClean="0"/>
              <a:t>29</a:t>
            </a:fld>
            <a:endParaRPr lang="nb-NO"/>
          </a:p>
        </p:txBody>
      </p:sp>
    </p:spTree>
    <p:extLst>
      <p:ext uri="{BB962C8B-B14F-4D97-AF65-F5344CB8AC3E}">
        <p14:creationId xmlns:p14="http://schemas.microsoft.com/office/powerpoint/2010/main" val="424011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CA61B2-76B6-B514-3725-70D7D2ED31C6}"/>
              </a:ext>
            </a:extLst>
          </p:cNvPr>
          <p:cNvSpPr>
            <a:spLocks noGrp="1"/>
          </p:cNvSpPr>
          <p:nvPr>
            <p:ph type="title"/>
          </p:nvPr>
        </p:nvSpPr>
        <p:spPr>
          <a:xfrm>
            <a:off x="674732" y="228938"/>
            <a:ext cx="10515600" cy="1325563"/>
          </a:xfrm>
        </p:spPr>
        <p:txBody>
          <a:bodyPr/>
          <a:lstStyle/>
          <a:p>
            <a:r>
              <a:rPr lang="nb-NO"/>
              <a:t>Agenda 18.august 2025</a:t>
            </a:r>
          </a:p>
        </p:txBody>
      </p:sp>
      <p:sp>
        <p:nvSpPr>
          <p:cNvPr id="3" name="Plassholder for innhold 2">
            <a:extLst>
              <a:ext uri="{FF2B5EF4-FFF2-40B4-BE49-F238E27FC236}">
                <a16:creationId xmlns:a16="http://schemas.microsoft.com/office/drawing/2014/main" id="{C11C1435-67BF-EA2E-ED4B-F4D9D7D9301B}"/>
              </a:ext>
            </a:extLst>
          </p:cNvPr>
          <p:cNvSpPr>
            <a:spLocks noGrp="1"/>
          </p:cNvSpPr>
          <p:nvPr>
            <p:ph idx="1"/>
          </p:nvPr>
        </p:nvSpPr>
        <p:spPr>
          <a:xfrm>
            <a:off x="674732" y="1376327"/>
            <a:ext cx="9490032" cy="4658067"/>
          </a:xfrm>
        </p:spPr>
        <p:txBody>
          <a:bodyPr vert="horz" lIns="91440" tIns="45720" rIns="91440" bIns="45720" rtlCol="0" anchor="t">
            <a:normAutofit/>
          </a:bodyPr>
          <a:lstStyle/>
          <a:p>
            <a:pPr marL="215900" indent="-215900"/>
            <a:r>
              <a:rPr lang="nb-NO" sz="2400">
                <a:latin typeface="Oslo Sans Office"/>
              </a:rPr>
              <a:t>Informasjon om skolen</a:t>
            </a:r>
          </a:p>
          <a:p>
            <a:pPr marL="215900" indent="-215900"/>
            <a:r>
              <a:rPr lang="nb-NO" sz="2400">
                <a:latin typeface="Oslo Sans Office"/>
              </a:rPr>
              <a:t>Informasjon fra skolens rådgivere</a:t>
            </a:r>
          </a:p>
          <a:p>
            <a:pPr marL="215900" indent="-215900">
              <a:buFont typeface="Courier New"/>
              <a:buChar char="•"/>
            </a:pPr>
            <a:r>
              <a:rPr lang="nb-NO" sz="2400">
                <a:latin typeface="Oslo Sans Office"/>
              </a:rPr>
              <a:t>Fravær</a:t>
            </a:r>
          </a:p>
          <a:p>
            <a:pPr marL="215900" indent="-215900">
              <a:buFont typeface="Courier New"/>
              <a:buChar char="•"/>
            </a:pPr>
            <a:r>
              <a:rPr lang="nb-NO" sz="2400">
                <a:latin typeface="Oslo Sans Office"/>
              </a:rPr>
              <a:t>God og trygt skolemiljø</a:t>
            </a:r>
          </a:p>
          <a:p>
            <a:pPr marL="215900" indent="-215900">
              <a:buFont typeface="Courier New"/>
              <a:buChar char="•"/>
            </a:pPr>
            <a:r>
              <a:rPr lang="nb-NO" sz="2400">
                <a:latin typeface="Oslo Sans Office"/>
              </a:rPr>
              <a:t>Informasjonskanaler</a:t>
            </a:r>
          </a:p>
          <a:p>
            <a:pPr marL="215900" indent="-215900">
              <a:buFont typeface="Courier New"/>
              <a:buChar char="•"/>
            </a:pPr>
            <a:r>
              <a:rPr lang="nb-NO" sz="2400">
                <a:latin typeface="Oslo Sans Office"/>
              </a:rPr>
              <a:t>Viktige datoer</a:t>
            </a:r>
          </a:p>
          <a:p>
            <a:pPr marL="215900" indent="-215900">
              <a:buFont typeface="Courier New"/>
              <a:buChar char="•"/>
            </a:pPr>
            <a:r>
              <a:rPr lang="nb-NO" sz="2400">
                <a:latin typeface="Oslo Sans Office"/>
              </a:rPr>
              <a:t>Annen informasjon:</a:t>
            </a:r>
          </a:p>
          <a:p>
            <a:pPr marL="673100" lvl="1" indent="-215900">
              <a:buFont typeface="Courier New"/>
              <a:buChar char="•"/>
            </a:pPr>
            <a:r>
              <a:rPr lang="nb-NO" sz="2000">
                <a:latin typeface="Oslo Sans Office"/>
              </a:rPr>
              <a:t>Matematikk og kartleggingsprøve</a:t>
            </a:r>
          </a:p>
          <a:p>
            <a:pPr marL="673100" lvl="1" indent="-215900">
              <a:buFont typeface="Courier New"/>
              <a:buChar char="•"/>
            </a:pPr>
            <a:r>
              <a:rPr lang="nb-NO" sz="2000">
                <a:latin typeface="Oslo Sans Office"/>
              </a:rPr>
              <a:t>Hudøy</a:t>
            </a:r>
          </a:p>
        </p:txBody>
      </p:sp>
      <p:sp>
        <p:nvSpPr>
          <p:cNvPr id="5" name="Plassholder for lysbildenummer 4">
            <a:extLst>
              <a:ext uri="{FF2B5EF4-FFF2-40B4-BE49-F238E27FC236}">
                <a16:creationId xmlns:a16="http://schemas.microsoft.com/office/drawing/2014/main" id="{F31CC746-F3C9-ED1A-4D84-BE7F9922B2AF}"/>
              </a:ext>
            </a:extLst>
          </p:cNvPr>
          <p:cNvSpPr>
            <a:spLocks noGrp="1"/>
          </p:cNvSpPr>
          <p:nvPr>
            <p:ph type="sldNum" sz="quarter" idx="12"/>
          </p:nvPr>
        </p:nvSpPr>
        <p:spPr/>
        <p:txBody>
          <a:bodyPr/>
          <a:lstStyle/>
          <a:p>
            <a:fld id="{8ACEFDFC-287E-0A4D-81A7-6CC8C070690D}" type="slidenum">
              <a:rPr lang="nb-NO" smtClean="0"/>
              <a:t>3</a:t>
            </a:fld>
            <a:endParaRPr lang="nb-NO"/>
          </a:p>
        </p:txBody>
      </p:sp>
    </p:spTree>
    <p:extLst>
      <p:ext uri="{BB962C8B-B14F-4D97-AF65-F5344CB8AC3E}">
        <p14:creationId xmlns:p14="http://schemas.microsoft.com/office/powerpoint/2010/main" val="4349420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a:t>Fra overordnet del av læreplanverket</a:t>
            </a:r>
          </a:p>
        </p:txBody>
      </p:sp>
      <p:sp>
        <p:nvSpPr>
          <p:cNvPr id="3" name="Plassholder for tekst 2"/>
          <p:cNvSpPr>
            <a:spLocks noGrp="1"/>
          </p:cNvSpPr>
          <p:nvPr>
            <p:ph idx="1"/>
          </p:nvPr>
        </p:nvSpPr>
        <p:spPr>
          <a:xfrm>
            <a:off x="838200" y="1444625"/>
            <a:ext cx="10515600" cy="4351338"/>
          </a:xfrm>
        </p:spPr>
        <p:txBody>
          <a:bodyPr>
            <a:normAutofit fontScale="62500" lnSpcReduction="20000"/>
          </a:bodyPr>
          <a:lstStyle/>
          <a:p>
            <a:pPr marL="0" indent="0">
              <a:buNone/>
            </a:pPr>
            <a:r>
              <a:rPr lang="nb-NO"/>
              <a:t>Skolen skal:</a:t>
            </a:r>
          </a:p>
          <a:p>
            <a:endParaRPr lang="nb-NO"/>
          </a:p>
          <a:p>
            <a:r>
              <a:rPr lang="nb-NO"/>
              <a:t>Skolen skal bygge sin praksis på verdiene i opplæringslovens formålsparagraf.</a:t>
            </a:r>
          </a:p>
          <a:p>
            <a:r>
              <a:rPr lang="nb-NO"/>
              <a:t>Skolen skal sørge for at menneskeverdet og de verdiene som støtter opp om det, legges til grunn for opplæringen og hele virksomheten.</a:t>
            </a:r>
          </a:p>
          <a:p>
            <a:r>
              <a:rPr lang="nb-NO"/>
              <a:t>Skolen skal gi elevene historisk og kulturell innsikt og forankring, og bidra til at hver elev kan ivareta og utvikle sin identitet i et inkluderende og mangfoldig fellesskap.</a:t>
            </a:r>
          </a:p>
          <a:p>
            <a:r>
              <a:rPr lang="nb-NO"/>
              <a:t>Skolen skal bidra til at elevene blir nysgjerrige og stiller spørsmål, utvikler vitenskapelig og kritisk tenkning og handler med etisk bevissthet.</a:t>
            </a:r>
          </a:p>
          <a:p>
            <a:r>
              <a:rPr lang="nb-NO"/>
              <a:t>Skolen skal la elevene utfolde skaperglede, engasjement og utforskertrang, og la dem få erfaring med å se muligheter og omsette ideer til handling.</a:t>
            </a:r>
          </a:p>
          <a:p>
            <a:r>
              <a:rPr lang="nb-NO"/>
              <a:t>Skolen skal bidra til at elevene utvikler naturglede, respekt for naturen og klima- og miljøbevissthet.</a:t>
            </a:r>
          </a:p>
          <a:p>
            <a:r>
              <a:rPr lang="nb-NO"/>
              <a:t>Skolen skal gi elevene mulighet til å medvirke og til å lære hva demokrati betyr i praksis.</a:t>
            </a:r>
          </a:p>
          <a:p>
            <a:endParaRPr lang="nb-NO"/>
          </a:p>
          <a:p>
            <a:r>
              <a:rPr lang="nb-NO" sz="2600" err="1"/>
              <a:t>Udir</a:t>
            </a:r>
            <a:r>
              <a:rPr lang="nb-NO" sz="2600"/>
              <a:t> 06.08.25 :</a:t>
            </a:r>
            <a:r>
              <a:rPr lang="nb-NO" sz="2600">
                <a:hlinkClick r:id="rId3"/>
              </a:rPr>
              <a:t>Opplæringens verdigrunnlag | udir.no</a:t>
            </a:r>
            <a:endParaRPr lang="nb-NO" sz="2600"/>
          </a:p>
          <a:p>
            <a:endParaRPr lang="nb-NO"/>
          </a:p>
          <a:p>
            <a:endParaRPr lang="nb-NO"/>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4</a:t>
            </a:fld>
            <a:endParaRPr lang="nb-NO"/>
          </a:p>
        </p:txBody>
      </p:sp>
    </p:spTree>
    <p:extLst>
      <p:ext uri="{BB962C8B-B14F-4D97-AF65-F5344CB8AC3E}">
        <p14:creationId xmlns:p14="http://schemas.microsoft.com/office/powerpoint/2010/main" val="37940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3C3452-8C39-48E6-A37C-DDC9ACC8BCB8}"/>
              </a:ext>
            </a:extLst>
          </p:cNvPr>
          <p:cNvSpPr>
            <a:spLocks noGrp="1"/>
          </p:cNvSpPr>
          <p:nvPr>
            <p:ph type="title"/>
          </p:nvPr>
        </p:nvSpPr>
        <p:spPr/>
        <p:txBody>
          <a:bodyPr>
            <a:normAutofit/>
          </a:bodyPr>
          <a:lstStyle/>
          <a:p>
            <a:br>
              <a:rPr lang="nb-NO">
                <a:ea typeface="+mn-ea"/>
                <a:cs typeface="+mn-cs"/>
              </a:rPr>
            </a:br>
            <a:r>
              <a:rPr lang="nb-NO"/>
              <a:t>Studieforberedt på Katta</a:t>
            </a:r>
            <a:endParaRPr lang="nb-NO">
              <a:ea typeface="+mn-ea"/>
              <a:cs typeface="+mn-cs"/>
            </a:endParaRPr>
          </a:p>
        </p:txBody>
      </p:sp>
      <p:sp>
        <p:nvSpPr>
          <p:cNvPr id="3" name="Plassholder for innhold 2">
            <a:extLst>
              <a:ext uri="{FF2B5EF4-FFF2-40B4-BE49-F238E27FC236}">
                <a16:creationId xmlns:a16="http://schemas.microsoft.com/office/drawing/2014/main" id="{8EDACC5B-5ED0-44AB-883D-1BC2BDA9D59F}"/>
              </a:ext>
            </a:extLst>
          </p:cNvPr>
          <p:cNvSpPr>
            <a:spLocks noGrp="1"/>
          </p:cNvSpPr>
          <p:nvPr>
            <p:ph idx="1"/>
          </p:nvPr>
        </p:nvSpPr>
        <p:spPr/>
        <p:txBody>
          <a:bodyPr vert="horz" lIns="91440" tIns="45720" rIns="91440" bIns="45720" rtlCol="0" anchor="t">
            <a:normAutofit fontScale="32500" lnSpcReduction="20000"/>
          </a:bodyPr>
          <a:lstStyle/>
          <a:p>
            <a:pPr lvl="1"/>
            <a:endParaRPr lang="nb-NO" sz="4500">
              <a:solidFill>
                <a:schemeClr val="tx1"/>
              </a:solidFill>
            </a:endParaRPr>
          </a:p>
          <a:p>
            <a:r>
              <a:rPr lang="nb-NO" sz="8000">
                <a:solidFill>
                  <a:schemeClr val="tx1"/>
                </a:solidFill>
              </a:rPr>
              <a:t>Elever som har god </a:t>
            </a:r>
            <a:r>
              <a:rPr lang="nb-NO" sz="8000" b="1" i="1">
                <a:solidFill>
                  <a:schemeClr val="tx1"/>
                </a:solidFill>
              </a:rPr>
              <a:t>digital dømmekraft </a:t>
            </a:r>
            <a:r>
              <a:rPr lang="nb-NO" sz="8000">
                <a:solidFill>
                  <a:schemeClr val="tx1"/>
                </a:solidFill>
              </a:rPr>
              <a:t>og er </a:t>
            </a:r>
            <a:r>
              <a:rPr lang="nb-NO" sz="8000" b="1" i="1">
                <a:solidFill>
                  <a:schemeClr val="tx1"/>
                </a:solidFill>
              </a:rPr>
              <a:t>kildekritiske</a:t>
            </a:r>
          </a:p>
          <a:p>
            <a:r>
              <a:rPr lang="nb-NO" sz="8000">
                <a:solidFill>
                  <a:schemeClr val="tx1"/>
                </a:solidFill>
              </a:rPr>
              <a:t>Elever som mestrer </a:t>
            </a:r>
            <a:r>
              <a:rPr lang="nb-NO" sz="8000" b="1" i="1">
                <a:solidFill>
                  <a:schemeClr val="tx1"/>
                </a:solidFill>
              </a:rPr>
              <a:t>kildeføring</a:t>
            </a:r>
          </a:p>
          <a:p>
            <a:r>
              <a:rPr lang="nb-NO" sz="8000">
                <a:solidFill>
                  <a:schemeClr val="tx1"/>
                </a:solidFill>
              </a:rPr>
              <a:t>Elever som opplever at de kjenner </a:t>
            </a:r>
            <a:r>
              <a:rPr lang="nb-NO" sz="8000" b="1" i="1">
                <a:solidFill>
                  <a:schemeClr val="tx1"/>
                </a:solidFill>
              </a:rPr>
              <a:t>et register av studieteknikker </a:t>
            </a:r>
          </a:p>
          <a:p>
            <a:r>
              <a:rPr lang="nb-NO" sz="8000">
                <a:solidFill>
                  <a:schemeClr val="tx1"/>
                </a:solidFill>
              </a:rPr>
              <a:t>Elever som mestrer </a:t>
            </a:r>
            <a:r>
              <a:rPr lang="nb-NO" sz="8000" b="1" i="1">
                <a:solidFill>
                  <a:schemeClr val="tx1"/>
                </a:solidFill>
              </a:rPr>
              <a:t>god debattkultur, argumentere saklig, tåle motargumenter</a:t>
            </a:r>
          </a:p>
          <a:p>
            <a:r>
              <a:rPr lang="nb-NO" sz="8000" b="1" i="1">
                <a:solidFill>
                  <a:schemeClr val="tx1"/>
                </a:solidFill>
              </a:rPr>
              <a:t>Utholdenhet </a:t>
            </a:r>
            <a:r>
              <a:rPr lang="nb-NO" sz="8000">
                <a:solidFill>
                  <a:schemeClr val="tx1"/>
                </a:solidFill>
              </a:rPr>
              <a:t>i møte med lengre tekster</a:t>
            </a:r>
          </a:p>
          <a:p>
            <a:r>
              <a:rPr lang="nb-NO" sz="8000">
                <a:solidFill>
                  <a:schemeClr val="tx1"/>
                </a:solidFill>
              </a:rPr>
              <a:t>Elever som </a:t>
            </a:r>
            <a:r>
              <a:rPr lang="nb-NO" sz="8000" b="1" i="1">
                <a:solidFill>
                  <a:schemeClr val="tx1"/>
                </a:solidFill>
              </a:rPr>
              <a:t>tåler motgang</a:t>
            </a:r>
            <a:r>
              <a:rPr lang="nb-NO" sz="8000">
                <a:solidFill>
                  <a:schemeClr val="tx1"/>
                </a:solidFill>
              </a:rPr>
              <a:t>, tar vare på seg selv (nok søvn, tåle stress)</a:t>
            </a:r>
          </a:p>
          <a:p>
            <a:r>
              <a:rPr lang="nb-NO" sz="8000" b="1" i="1">
                <a:solidFill>
                  <a:schemeClr val="tx1"/>
                </a:solidFill>
              </a:rPr>
              <a:t>Strukturerer</a:t>
            </a:r>
            <a:r>
              <a:rPr lang="nb-NO" sz="8000">
                <a:solidFill>
                  <a:schemeClr val="tx1"/>
                </a:solidFill>
              </a:rPr>
              <a:t> egen tid</a:t>
            </a:r>
          </a:p>
          <a:p>
            <a:pPr marL="277200" indent="0">
              <a:buNone/>
            </a:pPr>
            <a:endParaRPr lang="nb-NO" sz="6700"/>
          </a:p>
          <a:p>
            <a:endParaRPr lang="nb-NO" sz="6400"/>
          </a:p>
          <a:p>
            <a:endParaRPr lang="nb-NO"/>
          </a:p>
        </p:txBody>
      </p:sp>
      <p:sp>
        <p:nvSpPr>
          <p:cNvPr id="5" name="Tittel 1">
            <a:extLst>
              <a:ext uri="{FF2B5EF4-FFF2-40B4-BE49-F238E27FC236}">
                <a16:creationId xmlns:a16="http://schemas.microsoft.com/office/drawing/2014/main" id="{BA0232EB-2FDF-4AE9-676A-CC6A62C2D68A}"/>
              </a:ext>
            </a:extLst>
          </p:cNvPr>
          <p:cNvSpPr txBox="1">
            <a:spLocks/>
          </p:cNvSpPr>
          <p:nvPr/>
        </p:nvSpPr>
        <p:spPr>
          <a:xfrm>
            <a:off x="1476707" y="147055"/>
            <a:ext cx="9505341" cy="1055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Oslo Sans Office" panose="02000000000000000000" pitchFamily="2" charset="0"/>
                <a:ea typeface="+mj-ea"/>
                <a:cs typeface="+mj-cs"/>
              </a:defRPr>
            </a:lvl1pPr>
          </a:lstStyle>
          <a:p>
            <a:endParaRPr lang="nb-NO" sz="3600"/>
          </a:p>
        </p:txBody>
      </p:sp>
    </p:spTree>
    <p:extLst>
      <p:ext uri="{BB962C8B-B14F-4D97-AF65-F5344CB8AC3E}">
        <p14:creationId xmlns:p14="http://schemas.microsoft.com/office/powerpoint/2010/main" val="139007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tekst 2"/>
          <p:cNvSpPr>
            <a:spLocks noGrp="1"/>
          </p:cNvSpPr>
          <p:nvPr>
            <p:ph idx="1"/>
          </p:nvPr>
        </p:nvSpPr>
        <p:spPr>
          <a:xfrm>
            <a:off x="695326" y="444137"/>
            <a:ext cx="9469438" cy="5648688"/>
          </a:xfrm>
        </p:spPr>
        <p:txBody>
          <a:bodyPr>
            <a:noAutofit/>
          </a:bodyPr>
          <a:lstStyle/>
          <a:p>
            <a:pPr marL="0" indent="0">
              <a:spcBef>
                <a:spcPts val="0"/>
              </a:spcBef>
              <a:buNone/>
            </a:pPr>
            <a:r>
              <a:rPr lang="nb-NO" sz="2800"/>
              <a:t>Elevlag:</a:t>
            </a:r>
          </a:p>
          <a:p>
            <a:pPr marL="0" indent="0">
              <a:spcBef>
                <a:spcPts val="0"/>
              </a:spcBef>
              <a:buNone/>
            </a:pPr>
            <a:endParaRPr lang="nb-NO" sz="2800"/>
          </a:p>
          <a:p>
            <a:pPr>
              <a:spcBef>
                <a:spcPts val="0"/>
              </a:spcBef>
            </a:pPr>
            <a:r>
              <a:rPr lang="nb-NO" sz="2800"/>
              <a:t>Hele Katta baker</a:t>
            </a:r>
          </a:p>
          <a:p>
            <a:pPr>
              <a:spcBef>
                <a:spcPts val="0"/>
              </a:spcBef>
            </a:pPr>
            <a:r>
              <a:rPr lang="nb-NO" sz="2800"/>
              <a:t>KFE (Kattas Fabelprosaiske </a:t>
            </a:r>
            <a:r>
              <a:rPr lang="nb-NO" sz="2800" err="1"/>
              <a:t>elevsamfund</a:t>
            </a:r>
            <a:r>
              <a:rPr lang="nb-NO" sz="2800"/>
              <a:t>)</a:t>
            </a:r>
          </a:p>
          <a:p>
            <a:pPr>
              <a:spcBef>
                <a:spcPts val="0"/>
              </a:spcBef>
            </a:pPr>
            <a:r>
              <a:rPr lang="nb-NO" sz="2800"/>
              <a:t>Model United Nations</a:t>
            </a:r>
          </a:p>
          <a:p>
            <a:pPr>
              <a:spcBef>
                <a:spcPts val="0"/>
              </a:spcBef>
            </a:pPr>
            <a:r>
              <a:rPr lang="nb-NO" sz="2800"/>
              <a:t>Kattas </a:t>
            </a:r>
            <a:r>
              <a:rPr lang="nb-NO" sz="2800" err="1"/>
              <a:t>volleyballag</a:t>
            </a:r>
            <a:endParaRPr lang="nb-NO" sz="2800"/>
          </a:p>
          <a:p>
            <a:pPr>
              <a:spcBef>
                <a:spcPts val="0"/>
              </a:spcBef>
            </a:pPr>
            <a:r>
              <a:rPr lang="nb-NO" sz="2800"/>
              <a:t>Peblingene og </a:t>
            </a:r>
            <a:r>
              <a:rPr lang="nb-NO" sz="2800" err="1"/>
              <a:t>Kattastrofen</a:t>
            </a:r>
            <a:endParaRPr lang="nb-NO" sz="2800"/>
          </a:p>
          <a:p>
            <a:pPr>
              <a:spcBef>
                <a:spcPts val="0"/>
              </a:spcBef>
            </a:pPr>
            <a:r>
              <a:rPr lang="nb-NO" sz="2800"/>
              <a:t>Kattas isbadeklubb</a:t>
            </a:r>
          </a:p>
          <a:p>
            <a:pPr>
              <a:spcBef>
                <a:spcPts val="0"/>
              </a:spcBef>
            </a:pPr>
            <a:r>
              <a:rPr lang="nb-NO" sz="2800"/>
              <a:t>Kattateateret</a:t>
            </a:r>
          </a:p>
          <a:p>
            <a:pPr>
              <a:spcBef>
                <a:spcPts val="0"/>
              </a:spcBef>
            </a:pPr>
            <a:r>
              <a:rPr lang="nb-NO" sz="2800"/>
              <a:t>Kattas litterære samfunn</a:t>
            </a:r>
          </a:p>
          <a:p>
            <a:pPr>
              <a:spcBef>
                <a:spcPts val="0"/>
              </a:spcBef>
            </a:pPr>
            <a:r>
              <a:rPr lang="nb-NO"/>
              <a:t>…</a:t>
            </a:r>
            <a:endParaRPr lang="nb-NO" sz="2800"/>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6</a:t>
            </a:fld>
            <a:endParaRPr lang="nb-NO"/>
          </a:p>
        </p:txBody>
      </p:sp>
    </p:spTree>
    <p:extLst>
      <p:ext uri="{BB962C8B-B14F-4D97-AF65-F5344CB8AC3E}">
        <p14:creationId xmlns:p14="http://schemas.microsoft.com/office/powerpoint/2010/main" val="29176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C454F84C-346F-6913-CF4F-B91A0BC5A6B2}"/>
              </a:ext>
            </a:extLst>
          </p:cNvPr>
          <p:cNvSpPr>
            <a:spLocks noGrp="1"/>
          </p:cNvSpPr>
          <p:nvPr>
            <p:ph type="sldNum" sz="quarter" idx="12"/>
          </p:nvPr>
        </p:nvSpPr>
        <p:spPr/>
        <p:txBody>
          <a:bodyPr/>
          <a:lstStyle/>
          <a:p>
            <a:pPr algn="l"/>
            <a:fld id="{8ACEFDFC-287E-0A4D-81A7-6CC8C070690D}" type="slidenum">
              <a:rPr lang="nb-NO" smtClean="0"/>
              <a:pPr algn="l"/>
              <a:t>7</a:t>
            </a:fld>
            <a:endParaRPr lang="nb-NO"/>
          </a:p>
        </p:txBody>
      </p:sp>
      <p:pic>
        <p:nvPicPr>
          <p:cNvPr id="12" name="Bilde 11" descr="Et bilde som inneholder person, utendørs, mann, dress&#10;&#10;Automatisk generert beskrivelse">
            <a:extLst>
              <a:ext uri="{FF2B5EF4-FFF2-40B4-BE49-F238E27FC236}">
                <a16:creationId xmlns:a16="http://schemas.microsoft.com/office/drawing/2014/main" id="{8A4AFDB1-7814-CA5E-CA35-E874B407A171}"/>
              </a:ext>
            </a:extLst>
          </p:cNvPr>
          <p:cNvPicPr>
            <a:picLocks noChangeAspect="1"/>
          </p:cNvPicPr>
          <p:nvPr/>
        </p:nvPicPr>
        <p:blipFill>
          <a:blip r:embed="rId3"/>
          <a:stretch>
            <a:fillRect/>
          </a:stretch>
        </p:blipFill>
        <p:spPr>
          <a:xfrm>
            <a:off x="129398" y="3426632"/>
            <a:ext cx="3938197" cy="2623646"/>
          </a:xfrm>
          <a:prstGeom prst="rect">
            <a:avLst/>
          </a:prstGeom>
        </p:spPr>
      </p:pic>
      <p:pic>
        <p:nvPicPr>
          <p:cNvPr id="13" name="Bilde 12" descr="Et bilde som inneholder person, gul, smilende&#10;&#10;Automatisk generert beskrivelse">
            <a:extLst>
              <a:ext uri="{FF2B5EF4-FFF2-40B4-BE49-F238E27FC236}">
                <a16:creationId xmlns:a16="http://schemas.microsoft.com/office/drawing/2014/main" id="{15F78C5C-23C8-946E-A13E-D496461DF490}"/>
              </a:ext>
            </a:extLst>
          </p:cNvPr>
          <p:cNvPicPr>
            <a:picLocks noChangeAspect="1"/>
          </p:cNvPicPr>
          <p:nvPr/>
        </p:nvPicPr>
        <p:blipFill>
          <a:blip r:embed="rId4"/>
          <a:stretch>
            <a:fillRect/>
          </a:stretch>
        </p:blipFill>
        <p:spPr>
          <a:xfrm>
            <a:off x="5742019" y="523188"/>
            <a:ext cx="2097115" cy="2797233"/>
          </a:xfrm>
          <a:prstGeom prst="rect">
            <a:avLst/>
          </a:prstGeom>
        </p:spPr>
      </p:pic>
      <p:pic>
        <p:nvPicPr>
          <p:cNvPr id="3" name="Bilde 2" descr="Et bilde som inneholder sport, person, klær, idrettskonkurranse&#10;&#10;Automatisk generert beskrivelse">
            <a:extLst>
              <a:ext uri="{FF2B5EF4-FFF2-40B4-BE49-F238E27FC236}">
                <a16:creationId xmlns:a16="http://schemas.microsoft.com/office/drawing/2014/main" id="{801F4A94-C181-D4C7-07EA-0497213FC1CE}"/>
              </a:ext>
            </a:extLst>
          </p:cNvPr>
          <p:cNvPicPr>
            <a:picLocks noChangeAspect="1"/>
          </p:cNvPicPr>
          <p:nvPr/>
        </p:nvPicPr>
        <p:blipFill>
          <a:blip r:embed="rId5"/>
          <a:stretch>
            <a:fillRect/>
          </a:stretch>
        </p:blipFill>
        <p:spPr>
          <a:xfrm>
            <a:off x="4773212" y="3426632"/>
            <a:ext cx="3320420" cy="3320420"/>
          </a:xfrm>
          <a:prstGeom prst="rect">
            <a:avLst/>
          </a:prstGeom>
        </p:spPr>
      </p:pic>
      <p:pic>
        <p:nvPicPr>
          <p:cNvPr id="9" name="Bilde 8" descr="Et bilde som inneholder klær, person, innendørs, kor&#10;&#10;Automatisk generert beskrivelse">
            <a:extLst>
              <a:ext uri="{FF2B5EF4-FFF2-40B4-BE49-F238E27FC236}">
                <a16:creationId xmlns:a16="http://schemas.microsoft.com/office/drawing/2014/main" id="{4DD69FD3-42AE-D0A6-9830-4088A3C58746}"/>
              </a:ext>
            </a:extLst>
          </p:cNvPr>
          <p:cNvPicPr>
            <a:picLocks noChangeAspect="1"/>
          </p:cNvPicPr>
          <p:nvPr/>
        </p:nvPicPr>
        <p:blipFill>
          <a:blip r:embed="rId6"/>
          <a:stretch>
            <a:fillRect/>
          </a:stretch>
        </p:blipFill>
        <p:spPr>
          <a:xfrm>
            <a:off x="8525023" y="2754773"/>
            <a:ext cx="3537579" cy="3537579"/>
          </a:xfrm>
          <a:prstGeom prst="rect">
            <a:avLst/>
          </a:prstGeom>
        </p:spPr>
      </p:pic>
      <p:pic>
        <p:nvPicPr>
          <p:cNvPr id="14" name="Bilde 13" descr="Et bilde som inneholder klær, person, smil, utendørs&#10;&#10;Automatisk generert beskrivelse">
            <a:extLst>
              <a:ext uri="{FF2B5EF4-FFF2-40B4-BE49-F238E27FC236}">
                <a16:creationId xmlns:a16="http://schemas.microsoft.com/office/drawing/2014/main" id="{A39E01DB-9AC2-C7A9-4225-1BB8D6BB797D}"/>
              </a:ext>
            </a:extLst>
          </p:cNvPr>
          <p:cNvPicPr>
            <a:picLocks noChangeAspect="1"/>
          </p:cNvPicPr>
          <p:nvPr/>
        </p:nvPicPr>
        <p:blipFill>
          <a:blip r:embed="rId7"/>
          <a:stretch>
            <a:fillRect/>
          </a:stretch>
        </p:blipFill>
        <p:spPr>
          <a:xfrm>
            <a:off x="733425" y="271463"/>
            <a:ext cx="4587220" cy="2890838"/>
          </a:xfrm>
          <a:prstGeom prst="rect">
            <a:avLst/>
          </a:prstGeom>
        </p:spPr>
      </p:pic>
    </p:spTree>
    <p:extLst>
      <p:ext uri="{BB962C8B-B14F-4D97-AF65-F5344CB8AC3E}">
        <p14:creationId xmlns:p14="http://schemas.microsoft.com/office/powerpoint/2010/main" val="238765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a:t>Hvilke fag har elevene på Vg1?</a:t>
            </a:r>
            <a:br>
              <a:rPr lang="nb-NO" sz="3200"/>
            </a:br>
            <a:endParaRPr lang="nb-NO" b="1"/>
          </a:p>
        </p:txBody>
      </p:sp>
      <p:sp>
        <p:nvSpPr>
          <p:cNvPr id="3" name="Plassholder for innhold 2"/>
          <p:cNvSpPr>
            <a:spLocks noGrp="1"/>
          </p:cNvSpPr>
          <p:nvPr>
            <p:ph sz="half" idx="1"/>
          </p:nvPr>
        </p:nvSpPr>
        <p:spPr/>
        <p:txBody>
          <a:bodyPr>
            <a:normAutofit/>
          </a:bodyPr>
          <a:lstStyle/>
          <a:p>
            <a:pPr marL="0" indent="0">
              <a:buNone/>
            </a:pPr>
            <a:r>
              <a:rPr lang="nb-NO" sz="2400" b="1"/>
              <a:t>Standpunktkarakter på Vg1:</a:t>
            </a:r>
            <a:endParaRPr lang="nb-NO" altLang="nb-NO" sz="2400" b="1"/>
          </a:p>
          <a:p>
            <a:pPr>
              <a:lnSpc>
                <a:spcPct val="90000"/>
              </a:lnSpc>
              <a:buFont typeface="Arial" panose="020B0604020202020204" pitchFamily="34" charset="0"/>
              <a:buChar char="•"/>
            </a:pPr>
            <a:r>
              <a:rPr lang="nb-NO" altLang="nb-NO" sz="2400"/>
              <a:t>Engelsk		</a:t>
            </a:r>
          </a:p>
          <a:p>
            <a:pPr>
              <a:lnSpc>
                <a:spcPct val="90000"/>
              </a:lnSpc>
              <a:buFont typeface="Arial" panose="020B0604020202020204" pitchFamily="34" charset="0"/>
              <a:buChar char="•"/>
            </a:pPr>
            <a:r>
              <a:rPr lang="nb-NO" altLang="nb-NO" sz="2400"/>
              <a:t>Naturfag</a:t>
            </a:r>
          </a:p>
          <a:p>
            <a:pPr>
              <a:lnSpc>
                <a:spcPct val="90000"/>
              </a:lnSpc>
              <a:buFont typeface="Arial" panose="020B0604020202020204" pitchFamily="34" charset="0"/>
              <a:buChar char="•"/>
            </a:pPr>
            <a:r>
              <a:rPr lang="nb-NO" altLang="nb-NO" sz="2400"/>
              <a:t>Samfunnsfag</a:t>
            </a:r>
          </a:p>
          <a:p>
            <a:pPr>
              <a:lnSpc>
                <a:spcPct val="90000"/>
              </a:lnSpc>
              <a:buFont typeface="Arial" panose="020B0604020202020204" pitchFamily="34" charset="0"/>
              <a:buChar char="•"/>
            </a:pPr>
            <a:r>
              <a:rPr lang="nb-NO" altLang="nb-NO" sz="2400"/>
              <a:t>Geografi</a:t>
            </a:r>
          </a:p>
          <a:p>
            <a:pPr>
              <a:lnSpc>
                <a:spcPct val="90000"/>
              </a:lnSpc>
              <a:buFont typeface="Arial" panose="020B0604020202020204" pitchFamily="34" charset="0"/>
              <a:buChar char="•"/>
            </a:pPr>
            <a:r>
              <a:rPr lang="nb-NO" altLang="nb-NO" sz="2400"/>
              <a:t>Matematikk </a:t>
            </a:r>
          </a:p>
          <a:p>
            <a:pPr marL="0" indent="0">
              <a:lnSpc>
                <a:spcPct val="90000"/>
              </a:lnSpc>
              <a:buNone/>
            </a:pPr>
            <a:endParaRPr lang="nb-NO" sz="2400" b="1">
              <a:solidFill>
                <a:srgbClr val="0070C0"/>
              </a:solidFill>
            </a:endParaRPr>
          </a:p>
          <a:p>
            <a:pPr marL="0" indent="0">
              <a:lnSpc>
                <a:spcPct val="90000"/>
              </a:lnSpc>
              <a:buNone/>
            </a:pPr>
            <a:endParaRPr lang="nb-NO" altLang="nb-NO" sz="2400" b="1">
              <a:solidFill>
                <a:srgbClr val="0070C0"/>
              </a:solidFill>
            </a:endParaRPr>
          </a:p>
          <a:p>
            <a:endParaRPr lang="nb-NO"/>
          </a:p>
        </p:txBody>
      </p:sp>
      <p:sp>
        <p:nvSpPr>
          <p:cNvPr id="6" name="Plassholder for innhold 5"/>
          <p:cNvSpPr>
            <a:spLocks noGrp="1"/>
          </p:cNvSpPr>
          <p:nvPr>
            <p:ph sz="half" idx="2"/>
          </p:nvPr>
        </p:nvSpPr>
        <p:spPr/>
        <p:txBody>
          <a:bodyPr>
            <a:normAutofit/>
          </a:bodyPr>
          <a:lstStyle/>
          <a:p>
            <a:pPr>
              <a:lnSpc>
                <a:spcPct val="90000"/>
              </a:lnSpc>
              <a:buFont typeface="Arial" panose="020B0604020202020204" pitchFamily="34" charset="0"/>
              <a:buChar char="•"/>
            </a:pPr>
            <a:r>
              <a:rPr lang="nb-NO" sz="2400" b="1"/>
              <a:t>Fag som fortsetter på Vg2 : </a:t>
            </a:r>
          </a:p>
          <a:p>
            <a:pPr lvl="1">
              <a:lnSpc>
                <a:spcPct val="90000"/>
              </a:lnSpc>
            </a:pPr>
            <a:r>
              <a:rPr lang="nb-NO" altLang="nb-NO" sz="2400"/>
              <a:t>Norsk </a:t>
            </a:r>
          </a:p>
          <a:p>
            <a:pPr lvl="1">
              <a:lnSpc>
                <a:spcPct val="90000"/>
              </a:lnSpc>
            </a:pPr>
            <a:r>
              <a:rPr lang="nb-NO" altLang="nb-NO" sz="2400"/>
              <a:t>Annet fremmedspråk</a:t>
            </a:r>
          </a:p>
          <a:p>
            <a:pPr lvl="1">
              <a:lnSpc>
                <a:spcPct val="90000"/>
              </a:lnSpc>
            </a:pPr>
            <a:r>
              <a:rPr lang="nb-NO" altLang="nb-NO" sz="2400"/>
              <a:t>Kroppsøving</a:t>
            </a:r>
          </a:p>
          <a:p>
            <a:pPr marL="216000" lvl="1" indent="0">
              <a:buNone/>
            </a:pPr>
            <a:endParaRPr lang="nb-NO" sz="2400"/>
          </a:p>
          <a:p>
            <a:r>
              <a:rPr lang="nb-NO" sz="2400" b="1"/>
              <a:t>Eksamen</a:t>
            </a:r>
            <a:r>
              <a:rPr lang="nb-NO" sz="2400"/>
              <a:t>: </a:t>
            </a:r>
            <a:r>
              <a:rPr lang="nb-NO" sz="2400" err="1"/>
              <a:t>Ca</a:t>
            </a:r>
            <a:r>
              <a:rPr lang="nb-NO" sz="2400"/>
              <a:t> 20 % av elevene trekkes ut til eksamen i ett </a:t>
            </a:r>
            <a:r>
              <a:rPr lang="nb-NO" sz="2400" err="1"/>
              <a:t>avgangsfag</a:t>
            </a:r>
            <a:r>
              <a:rPr lang="nb-NO" sz="2400"/>
              <a:t> (skriftlig, muntlig eller muntlig-praktisk)</a:t>
            </a:r>
          </a:p>
          <a:p>
            <a:endParaRPr lang="nb-NO" b="1"/>
          </a:p>
          <a:p>
            <a:endParaRPr lang="nb-NO" b="1"/>
          </a:p>
          <a:p>
            <a:pPr marL="0" indent="0">
              <a:buNone/>
            </a:pPr>
            <a:endParaRPr lang="nb-NO" b="1"/>
          </a:p>
        </p:txBody>
      </p:sp>
      <p:sp>
        <p:nvSpPr>
          <p:cNvPr id="5" name="Plassholder for lysbildenummer 4"/>
          <p:cNvSpPr>
            <a:spLocks noGrp="1"/>
          </p:cNvSpPr>
          <p:nvPr>
            <p:ph type="sldNum" sz="quarter" idx="12"/>
          </p:nvPr>
        </p:nvSpPr>
        <p:spPr/>
        <p:txBody>
          <a:bodyPr/>
          <a:lstStyle/>
          <a:p>
            <a:fld id="{8ACEFDFC-287E-0A4D-81A7-6CC8C070690D}" type="slidenum">
              <a:rPr lang="nb-NO" smtClean="0"/>
              <a:t>8</a:t>
            </a:fld>
            <a:endParaRPr lang="nb-NO"/>
          </a:p>
        </p:txBody>
      </p:sp>
    </p:spTree>
    <p:extLst>
      <p:ext uri="{BB962C8B-B14F-4D97-AF65-F5344CB8AC3E}">
        <p14:creationId xmlns:p14="http://schemas.microsoft.com/office/powerpoint/2010/main" val="10557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2082E6-676A-E942-339E-D7787F4B49D5}"/>
              </a:ext>
            </a:extLst>
          </p:cNvPr>
          <p:cNvSpPr>
            <a:spLocks noGrp="1"/>
          </p:cNvSpPr>
          <p:nvPr>
            <p:ph type="title"/>
          </p:nvPr>
        </p:nvSpPr>
        <p:spPr/>
        <p:txBody>
          <a:bodyPr/>
          <a:lstStyle/>
          <a:p>
            <a:r>
              <a:rPr lang="nb-NO"/>
              <a:t>Matematikk Vg1</a:t>
            </a:r>
          </a:p>
        </p:txBody>
      </p:sp>
      <p:sp>
        <p:nvSpPr>
          <p:cNvPr id="7" name="Plassholder for innhold 6">
            <a:extLst>
              <a:ext uri="{FF2B5EF4-FFF2-40B4-BE49-F238E27FC236}">
                <a16:creationId xmlns:a16="http://schemas.microsoft.com/office/drawing/2014/main" id="{50CA49D2-32DB-954E-DE96-5AA103E8EC12}"/>
              </a:ext>
            </a:extLst>
          </p:cNvPr>
          <p:cNvSpPr>
            <a:spLocks noGrp="1"/>
          </p:cNvSpPr>
          <p:nvPr>
            <p:ph idx="1"/>
          </p:nvPr>
        </p:nvSpPr>
        <p:spPr/>
        <p:txBody>
          <a:bodyPr/>
          <a:lstStyle/>
          <a:p>
            <a:r>
              <a:rPr lang="nb-NO" altLang="nb-NO" sz="2000"/>
              <a:t>1P eller 1T</a:t>
            </a:r>
          </a:p>
          <a:p>
            <a:r>
              <a:rPr lang="nb-NO" altLang="nb-NO" sz="2000"/>
              <a:t>Én ekstra time i 1T hver uke </a:t>
            </a:r>
          </a:p>
          <a:p>
            <a:r>
              <a:rPr lang="nb-NO" altLang="nb-NO" sz="2100"/>
              <a:t>Osloprøven i matematikk (kartlegging) 26.8. </a:t>
            </a:r>
          </a:p>
          <a:p>
            <a:pPr lvl="1"/>
            <a:r>
              <a:rPr lang="nb-NO" sz="1700"/>
              <a:t>Alle ikke-kommuniserbare hjelpemidler er tillatt under hele prøven. </a:t>
            </a:r>
          </a:p>
          <a:p>
            <a:pPr lvl="1"/>
            <a:r>
              <a:rPr lang="nb-NO" sz="1700"/>
              <a:t>Bruk av KI er ikke tillatt.</a:t>
            </a:r>
            <a:r>
              <a:rPr lang="nb-NO" altLang="nb-NO" sz="1700"/>
              <a:t> </a:t>
            </a:r>
          </a:p>
          <a:p>
            <a:r>
              <a:rPr lang="nb-NO" altLang="nb-NO" sz="2100"/>
              <a:t>Frist for å bytte matematikkfag er fredag før høstferien</a:t>
            </a:r>
            <a:endParaRPr lang="nb-NO" altLang="nb-NO" sz="2000"/>
          </a:p>
        </p:txBody>
      </p:sp>
      <p:sp>
        <p:nvSpPr>
          <p:cNvPr id="6" name="Plassholder for lysbildenummer 5">
            <a:extLst>
              <a:ext uri="{FF2B5EF4-FFF2-40B4-BE49-F238E27FC236}">
                <a16:creationId xmlns:a16="http://schemas.microsoft.com/office/drawing/2014/main" id="{D227CC96-9CE0-7129-E00D-00CF73C5BAF8}"/>
              </a:ext>
            </a:extLst>
          </p:cNvPr>
          <p:cNvSpPr>
            <a:spLocks noGrp="1"/>
          </p:cNvSpPr>
          <p:nvPr>
            <p:ph type="sldNum" sz="quarter" idx="12"/>
          </p:nvPr>
        </p:nvSpPr>
        <p:spPr/>
        <p:txBody>
          <a:bodyPr/>
          <a:lstStyle/>
          <a:p>
            <a:fld id="{8ACEFDFC-287E-0A4D-81A7-6CC8C070690D}" type="slidenum">
              <a:rPr lang="nb-NO" smtClean="0"/>
              <a:t>9</a:t>
            </a:fld>
            <a:endParaRPr lang="nb-NO"/>
          </a:p>
        </p:txBody>
      </p:sp>
    </p:spTree>
    <p:extLst>
      <p:ext uri="{BB962C8B-B14F-4D97-AF65-F5344CB8AC3E}">
        <p14:creationId xmlns:p14="http://schemas.microsoft.com/office/powerpoint/2010/main" val="1489154259"/>
      </p:ext>
    </p:extLst>
  </p:cSld>
  <p:clrMapOvr>
    <a:masterClrMapping/>
  </p:clrMapOvr>
</p:sld>
</file>

<file path=ppt/theme/theme1.xml><?xml version="1.0" encoding="utf-8"?>
<a:theme xmlns:a="http://schemas.openxmlformats.org/drawingml/2006/main" name="Oslo_2019_enkel_blå_lys">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enkel_lyseblå.pptx" id="{36D289A3-7EF4-4ADA-A722-DBC4AACDCE57}" vid="{ED880F8D-BB01-4F2F-AAE1-FFC9CFB31D8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069983-f412-4856-95ad-dfd626e4a96a" xsi:nil="true"/>
    <lcf76f155ced4ddcb4097134ff3c332f xmlns="bece745d-ee58-43a2-83b4-1baf456a29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80D3B8F7019DC4596E1E6E227846EA8" ma:contentTypeVersion="12" ma:contentTypeDescription="Opprett et nytt dokument." ma:contentTypeScope="" ma:versionID="0fdcbd02914970bf1ffcfbdfcf645a90">
  <xsd:schema xmlns:xsd="http://www.w3.org/2001/XMLSchema" xmlns:xs="http://www.w3.org/2001/XMLSchema" xmlns:p="http://schemas.microsoft.com/office/2006/metadata/properties" xmlns:ns2="bece745d-ee58-43a2-83b4-1baf456a29b9" xmlns:ns3="31069983-f412-4856-95ad-dfd626e4a96a" targetNamespace="http://schemas.microsoft.com/office/2006/metadata/properties" ma:root="true" ma:fieldsID="e3b7bb615d1b0efc2261e5d67bebdbc0" ns2:_="" ns3:_="">
    <xsd:import namespace="bece745d-ee58-43a2-83b4-1baf456a29b9"/>
    <xsd:import namespace="31069983-f412-4856-95ad-dfd626e4a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e745d-ee58-43a2-83b4-1baf456a29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069983-f412-4856-95ad-dfd626e4a96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7687829-9203-4222-83d0-b44041d71b8a}" ma:internalName="TaxCatchAll" ma:showField="CatchAllData" ma:web="31069983-f412-4856-95ad-dfd626e4a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8E373-8C6E-46A7-B4AA-E53FF3C23221}">
  <ds:schemaRefs>
    <ds:schemaRef ds:uri="2664b8fb-b89e-4051-9530-398daca6bd31"/>
    <ds:schemaRef ds:uri="31069983-f412-4856-95ad-dfd626e4a96a"/>
    <ds:schemaRef ds:uri="bece745d-ee58-43a2-83b4-1baf456a29b9"/>
    <ds:schemaRef ds:uri="e16b3eaf-47b2-4607-9c95-8e03dee51ee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4D726C-DEA0-482E-9E5C-615AA326816A}">
  <ds:schemaRefs>
    <ds:schemaRef ds:uri="31069983-f412-4856-95ad-dfd626e4a96a"/>
    <ds:schemaRef ds:uri="bece745d-ee58-43a2-83b4-1baf456a29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7AF7D7-8299-4396-A9D4-DE5796A11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1660</Words>
  <Application>Microsoft Office PowerPoint</Application>
  <PresentationFormat>Widescreen</PresentationFormat>
  <Paragraphs>279</Paragraphs>
  <Slides>29</Slides>
  <Notes>21</Notes>
  <HiddenSlides>1</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29</vt:i4>
      </vt:variant>
    </vt:vector>
  </HeadingPairs>
  <TitlesOfParts>
    <vt:vector size="33" baseType="lpstr">
      <vt:lpstr>Oslo Sans Office</vt:lpstr>
      <vt:lpstr>Trebuchet MS</vt:lpstr>
      <vt:lpstr>Oslo_2019_enkel_blå_lys</vt:lpstr>
      <vt:lpstr>Office-tema</vt:lpstr>
      <vt:lpstr>Foreldremøte  Oslo katedralskole  18. august 2025 </vt:lpstr>
      <vt:lpstr>Velkommen til oss</vt:lpstr>
      <vt:lpstr>Agenda 18.august 2025</vt:lpstr>
      <vt:lpstr>Fra overordnet del av læreplanverket</vt:lpstr>
      <vt:lpstr> Studieforberedt på Katta</vt:lpstr>
      <vt:lpstr>PowerPoint-presentasjon</vt:lpstr>
      <vt:lpstr>PowerPoint-presentasjon</vt:lpstr>
      <vt:lpstr>Hvilke fag har elevene på Vg1? </vt:lpstr>
      <vt:lpstr>Matematikk Vg1</vt:lpstr>
      <vt:lpstr>Timeplan og fag</vt:lpstr>
      <vt:lpstr>Timeplan </vt:lpstr>
      <vt:lpstr>3.3. Samarbeid mellom hjem og skole</vt:lpstr>
      <vt:lpstr>Informasjonskanaler</vt:lpstr>
      <vt:lpstr>Datoer høstsemester 2025 (se også kalenderen på skolens hjemmeside)</vt:lpstr>
      <vt:lpstr>Skolens rådgivere på Vg1</vt:lpstr>
      <vt:lpstr>Info fra rådgiverne</vt:lpstr>
      <vt:lpstr>Kontaktlærer og rådgiver</vt:lpstr>
      <vt:lpstr>Litt av hvert</vt:lpstr>
      <vt:lpstr>Fravær </vt:lpstr>
      <vt:lpstr>Melding av fravær</vt:lpstr>
      <vt:lpstr>Fravær – Visma in School (VIS)</vt:lpstr>
      <vt:lpstr>PowerPoint-presentasjon</vt:lpstr>
      <vt:lpstr>Skolemelding</vt:lpstr>
      <vt:lpstr>PowerPoint-presentasjon</vt:lpstr>
      <vt:lpstr>Kontaktlærere 25/26: </vt:lpstr>
      <vt:lpstr>Trygt og god skolemiljø </vt:lpstr>
      <vt:lpstr>Hudøy 3.-4. september for hele vg1</vt:lpstr>
      <vt:lpstr>Veien videre  Vi ber alle foresatte om å: </vt:lpstr>
      <vt:lpstr>Takk for at dere kom i dag! </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Kerstin Dyblie Erdal</dc:creator>
  <cp:lastModifiedBy>Mikael Björn Skovlie</cp:lastModifiedBy>
  <cp:revision>1</cp:revision>
  <cp:lastPrinted>2019-03-22T09:42:42Z</cp:lastPrinted>
  <dcterms:created xsi:type="dcterms:W3CDTF">2020-06-17T09:42:32Z</dcterms:created>
  <dcterms:modified xsi:type="dcterms:W3CDTF">2025-08-18T13:59:48Z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0x010100780D3B8F7019DC4596E1E6E227846EA8</vt:lpwstr>
  </property>
  <property fmtid="{D5CDD505-2E9C-101B-9397-08002B2CF9AE}" pid="3" name="MediaServiceImageTags">
    <vt:lpwstr/>
  </property>
</Properties>
</file>